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53" name=""/>
        <p:cNvGrpSpPr/>
        <p:nvPr/>
      </p:nvGrpSpPr>
      <p:grpSpPr>
        <a:xfrm>
          <a:off x="0" y="0"/>
          <a:ext cx="0" cy="0"/>
          <a:chOff x="0" y="0"/>
          <a:chExt cx="0" cy="0"/>
        </a:xfrm>
      </p:grpSpPr>
      <p:sp>
        <p:nvSpPr>
          <p:cNvPr id="1048696"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97"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98"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99"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0"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01"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44" name=""/>
        <p:cNvGrpSpPr/>
        <p:nvPr/>
      </p:nvGrpSpPr>
      <p:grpSpPr>
        <a:xfrm>
          <a:off x="0" y="0"/>
          <a:ext cx="0" cy="0"/>
          <a:chOff x="0" y="0"/>
          <a:chExt cx="0" cy="0"/>
        </a:xfrm>
      </p:grpSpPr>
      <p:sp>
        <p:nvSpPr>
          <p:cNvPr id="1048636" name="Rectangle 22"/>
          <p:cNvSpPr/>
          <p:nvPr/>
        </p:nvSpPr>
        <p:spPr>
          <a:xfrm flipV="1">
            <a:off x="5410182" y="3810000"/>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7" name="Rectangle 23"/>
          <p:cNvSpPr/>
          <p:nvPr/>
        </p:nvSpPr>
        <p:spPr>
          <a:xfrm flipV="1">
            <a:off x="5410200" y="3897010"/>
            <a:ext cx="3733801" cy="192024"/>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8" name="Rectangle 24"/>
          <p:cNvSpPr/>
          <p:nvPr/>
        </p:nvSpPr>
        <p:spPr>
          <a:xfrm flipV="1">
            <a:off x="5410200" y="4115167"/>
            <a:ext cx="3733801"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9" name="Rectangle 25"/>
          <p:cNvSpPr/>
          <p:nvPr/>
        </p:nvSpPr>
        <p:spPr>
          <a:xfrm flipV="1">
            <a:off x="5410200" y="4164403"/>
            <a:ext cx="1965960" cy="18288"/>
          </a:xfrm>
          <a:prstGeom prst="rect"/>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0" name="Rectangle 26"/>
          <p:cNvSpPr/>
          <p:nvPr/>
        </p:nvSpPr>
        <p:spPr>
          <a:xfrm flipV="1">
            <a:off x="5410200" y="4199572"/>
            <a:ext cx="1965960"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41"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42"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3" name="Rectangle 6"/>
          <p:cNvSpPr/>
          <p:nvPr/>
        </p:nvSpPr>
        <p:spPr>
          <a:xfrm>
            <a:off x="1" y="3649662"/>
            <a:ext cx="9144000" cy="244170"/>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4" name="Rectangle 9"/>
          <p:cNvSpPr/>
          <p:nvPr/>
        </p:nvSpPr>
        <p:spPr>
          <a:xfrm>
            <a:off x="0" y="3675527"/>
            <a:ext cx="9144001" cy="14067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5" name="Rectangle 10"/>
          <p:cNvSpPr/>
          <p:nvPr/>
        </p:nvSpPr>
        <p:spPr>
          <a:xfrm flipV="1">
            <a:off x="6414051" y="3643090"/>
            <a:ext cx="2729950" cy="248432"/>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6" name="Rectangle 18"/>
          <p:cNvSpPr/>
          <p:nvPr/>
        </p:nvSpPr>
        <p:spPr>
          <a:xfrm>
            <a:off x="0" y="0"/>
            <a:ext cx="9144000" cy="3701700"/>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47"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1048648" name="Subtitle 8"/>
          <p:cNvSpPr>
            <a:spLocks noGrp="1"/>
          </p:cNvSpPr>
          <p:nvPr>
            <p:ph type="subTitle" idx="1"/>
          </p:nvPr>
        </p:nvSpPr>
        <p:spPr>
          <a:xfrm>
            <a:off x="457200" y="3899938"/>
            <a:ext cx="4953000" cy="1752600"/>
          </a:xfrm>
        </p:spPr>
        <p:txBody>
          <a:bodyPr/>
          <a:lstStyle>
            <a:lvl1pPr algn="l" indent="0" marL="64008">
              <a:buNone/>
              <a:defRPr sz="24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8649" name="Date Placeholder 27"/>
          <p:cNvSpPr>
            <a:spLocks noGrp="1"/>
          </p:cNvSpPr>
          <p:nvPr>
            <p:ph type="dt" sz="half" idx="10"/>
          </p:nvPr>
        </p:nvSpPr>
        <p:spPr>
          <a:xfrm>
            <a:off x="6705600" y="4206240"/>
            <a:ext cx="960120" cy="457200"/>
          </a:xfrm>
        </p:spPr>
        <p:txBody>
          <a:bodyPr/>
          <a:p>
            <a:fld id="{DAA09D67-BF9B-441F-B62B-D2020DFCD10E}" type="datetimeFigureOut">
              <a:rPr lang="en-IN" smtClean="0"/>
              <a:t>13-08-2021</a:t>
            </a:fld>
            <a:endParaRPr lang="en-IN"/>
          </a:p>
        </p:txBody>
      </p:sp>
      <p:sp>
        <p:nvSpPr>
          <p:cNvPr id="1048650" name="Footer Placeholder 16"/>
          <p:cNvSpPr>
            <a:spLocks noGrp="1"/>
          </p:cNvSpPr>
          <p:nvPr>
            <p:ph type="ftr" sz="quarter" idx="11"/>
          </p:nvPr>
        </p:nvSpPr>
        <p:spPr>
          <a:xfrm>
            <a:off x="5410200" y="4205288"/>
            <a:ext cx="1295400" cy="457200"/>
          </a:xfrm>
        </p:spPr>
        <p:txBody>
          <a:bodyPr/>
          <a:p>
            <a:endParaRPr lang="en-IN"/>
          </a:p>
        </p:txBody>
      </p:sp>
      <p:sp>
        <p:nvSpPr>
          <p:cNvPr id="1048651"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551F80F9-16EF-45B2-B6B8-74AFDB54159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7" name=""/>
        <p:cNvGrpSpPr/>
        <p:nvPr/>
      </p:nvGrpSpPr>
      <p:grpSpPr>
        <a:xfrm>
          <a:off x="0" y="0"/>
          <a:ext cx="0" cy="0"/>
          <a:chOff x="0" y="0"/>
          <a:chExt cx="0" cy="0"/>
        </a:xfrm>
      </p:grpSpPr>
      <p:sp>
        <p:nvSpPr>
          <p:cNvPr id="1048663" name="Title 1"/>
          <p:cNvSpPr>
            <a:spLocks noGrp="1"/>
          </p:cNvSpPr>
          <p:nvPr>
            <p:ph type="title"/>
          </p:nvPr>
        </p:nvSpPr>
        <p:spPr/>
        <p:txBody>
          <a:bodyPr/>
          <a:p>
            <a:r>
              <a:rPr kumimoji="0" lang="en-US" smtClean="0"/>
              <a:t>Click to edit Master title style</a:t>
            </a:r>
            <a:endParaRPr kumimoji="0" lang="en-US"/>
          </a:p>
        </p:txBody>
      </p:sp>
      <p:sp>
        <p:nvSpPr>
          <p:cNvPr id="1048664"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65" name="Date Placeholder 3"/>
          <p:cNvSpPr>
            <a:spLocks noGrp="1"/>
          </p:cNvSpPr>
          <p:nvPr>
            <p:ph type="dt" sz="half" idx="10"/>
          </p:nvPr>
        </p:nvSpPr>
        <p:spPr/>
        <p:txBody>
          <a:bodyPr/>
          <a:p>
            <a:fld id="{DAA09D67-BF9B-441F-B62B-D2020DFCD10E}" type="datetimeFigureOut">
              <a:rPr lang="en-IN" smtClean="0"/>
              <a:t>13-08-2021</a:t>
            </a:fld>
            <a:endParaRPr lang="en-IN"/>
          </a:p>
        </p:txBody>
      </p:sp>
      <p:sp>
        <p:nvSpPr>
          <p:cNvPr id="1048666" name="Footer Placeholder 4"/>
          <p:cNvSpPr>
            <a:spLocks noGrp="1"/>
          </p:cNvSpPr>
          <p:nvPr>
            <p:ph type="ftr" sz="quarter" idx="11"/>
          </p:nvPr>
        </p:nvSpPr>
        <p:spPr/>
        <p:txBody>
          <a:bodyPr/>
          <a:p>
            <a:endParaRPr lang="en-IN"/>
          </a:p>
        </p:txBody>
      </p:sp>
      <p:sp>
        <p:nvSpPr>
          <p:cNvPr id="1048667" name="Slide Number Placeholder 5"/>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45" name=""/>
        <p:cNvGrpSpPr/>
        <p:nvPr/>
      </p:nvGrpSpPr>
      <p:grpSpPr>
        <a:xfrm>
          <a:off x="0" y="0"/>
          <a:ext cx="0" cy="0"/>
          <a:chOff x="0" y="0"/>
          <a:chExt cx="0" cy="0"/>
        </a:xfrm>
      </p:grpSpPr>
      <p:sp>
        <p:nvSpPr>
          <p:cNvPr id="1048652" name="Vertical Title 1"/>
          <p:cNvSpPr>
            <a:spLocks noGrp="1"/>
          </p:cNvSpPr>
          <p:nvPr>
            <p:ph type="title" orient="vert"/>
          </p:nvPr>
        </p:nvSpPr>
        <p:spPr>
          <a:xfrm>
            <a:off x="6781800" y="1143000"/>
            <a:ext cx="1905000" cy="5486400"/>
          </a:xfrm>
        </p:spPr>
        <p:txBody>
          <a:bodyPr vert="eaVert"/>
          <a:p>
            <a:r>
              <a:rPr kumimoji="0" lang="en-US" smtClean="0"/>
              <a:t>Click to edit Master title style</a:t>
            </a:r>
            <a:endParaRPr kumimoji="0" lang="en-US"/>
          </a:p>
        </p:txBody>
      </p:sp>
      <p:sp>
        <p:nvSpPr>
          <p:cNvPr id="1048653" name="Vertical Text Placeholder 2"/>
          <p:cNvSpPr>
            <a:spLocks noGrp="1"/>
          </p:cNvSpPr>
          <p:nvPr>
            <p:ph type="body" orient="vert" idx="1"/>
          </p:nvPr>
        </p:nvSpPr>
        <p:spPr>
          <a:xfrm>
            <a:off x="457200" y="1143000"/>
            <a:ext cx="6248400" cy="5486400"/>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4" name="Date Placeholder 3"/>
          <p:cNvSpPr>
            <a:spLocks noGrp="1"/>
          </p:cNvSpPr>
          <p:nvPr>
            <p:ph type="dt" sz="half" idx="10"/>
          </p:nvPr>
        </p:nvSpPr>
        <p:spPr/>
        <p:txBody>
          <a:bodyPr/>
          <a:p>
            <a:fld id="{DAA09D67-BF9B-441F-B62B-D2020DFCD10E}" type="datetimeFigureOut">
              <a:rPr lang="en-IN" smtClean="0"/>
              <a:t>13-08-2021</a:t>
            </a:fld>
            <a:endParaRPr lang="en-IN"/>
          </a:p>
        </p:txBody>
      </p:sp>
      <p:sp>
        <p:nvSpPr>
          <p:cNvPr id="1048655" name="Footer Placeholder 4"/>
          <p:cNvSpPr>
            <a:spLocks noGrp="1"/>
          </p:cNvSpPr>
          <p:nvPr>
            <p:ph type="ftr" sz="quarter" idx="11"/>
          </p:nvPr>
        </p:nvSpPr>
        <p:spPr/>
        <p:txBody>
          <a:bodyPr/>
          <a:p>
            <a:endParaRPr lang="en-IN"/>
          </a:p>
        </p:txBody>
      </p:sp>
      <p:sp>
        <p:nvSpPr>
          <p:cNvPr id="1048656" name="Slide Number Placeholder 5"/>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0" name=""/>
        <p:cNvGrpSpPr/>
        <p:nvPr/>
      </p:nvGrpSpPr>
      <p:grpSpPr>
        <a:xfrm>
          <a:off x="0" y="0"/>
          <a:ext cx="0" cy="0"/>
          <a:chOff x="0" y="0"/>
          <a:chExt cx="0" cy="0"/>
        </a:xfrm>
      </p:grpSpPr>
      <p:sp>
        <p:nvSpPr>
          <p:cNvPr id="1048599" name="Title 1"/>
          <p:cNvSpPr>
            <a:spLocks noGrp="1"/>
          </p:cNvSpPr>
          <p:nvPr>
            <p:ph type="title"/>
          </p:nvPr>
        </p:nvSpPr>
        <p:spPr/>
        <p:txBody>
          <a:bodyPr/>
          <a:p>
            <a:r>
              <a:rPr kumimoji="0" lang="en-US" smtClean="0"/>
              <a:t>Click to edit Master title style</a:t>
            </a:r>
            <a:endParaRPr kumimoji="0" lang="en-US"/>
          </a:p>
        </p:txBody>
      </p:sp>
      <p:sp>
        <p:nvSpPr>
          <p:cNvPr id="1048600" name="Content Placeholder 2"/>
          <p:cNvSpPr>
            <a:spLocks noGrp="1"/>
          </p:cNvSpPr>
          <p:nvPr>
            <p:ph idx="1"/>
          </p:nvPr>
        </p:nvSpPr>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01" name="Date Placeholder 3"/>
          <p:cNvSpPr>
            <a:spLocks noGrp="1"/>
          </p:cNvSpPr>
          <p:nvPr>
            <p:ph type="dt" sz="half" idx="10"/>
          </p:nvPr>
        </p:nvSpPr>
        <p:spPr/>
        <p:txBody>
          <a:bodyPr/>
          <a:p>
            <a:fld id="{DAA09D67-BF9B-441F-B62B-D2020DFCD10E}" type="datetimeFigureOut">
              <a:rPr lang="en-IN" smtClean="0"/>
              <a:t>13-08-2021</a:t>
            </a:fld>
            <a:endParaRPr lang="en-IN"/>
          </a:p>
        </p:txBody>
      </p:sp>
      <p:sp>
        <p:nvSpPr>
          <p:cNvPr id="1048602" name="Footer Placeholder 4"/>
          <p:cNvSpPr>
            <a:spLocks noGrp="1"/>
          </p:cNvSpPr>
          <p:nvPr>
            <p:ph type="ftr" sz="quarter" idx="11"/>
          </p:nvPr>
        </p:nvSpPr>
        <p:spPr/>
        <p:txBody>
          <a:bodyPr/>
          <a:p>
            <a:endParaRPr lang="en-IN"/>
          </a:p>
        </p:txBody>
      </p:sp>
      <p:sp>
        <p:nvSpPr>
          <p:cNvPr id="1048603" name="Slide Number Placeholder 5"/>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8" name=""/>
        <p:cNvGrpSpPr/>
        <p:nvPr/>
      </p:nvGrpSpPr>
      <p:grpSpPr>
        <a:xfrm>
          <a:off x="0" y="0"/>
          <a:ext cx="0" cy="0"/>
          <a:chOff x="0" y="0"/>
          <a:chExt cx="0" cy="0"/>
        </a:xfrm>
      </p:grpSpPr>
      <p:sp>
        <p:nvSpPr>
          <p:cNvPr id="1048668" name="Title 1"/>
          <p:cNvSpPr>
            <a:spLocks noGrp="1"/>
          </p:cNvSpPr>
          <p:nvPr>
            <p:ph type="title"/>
          </p:nvPr>
        </p:nvSpPr>
        <p:spPr>
          <a:xfrm>
            <a:off x="722313" y="1981200"/>
            <a:ext cx="7772400" cy="1362075"/>
          </a:xfrm>
        </p:spPr>
        <p:txBody>
          <a:bodyPr anchor="b">
            <a:noAutofit/>
          </a:bodyPr>
          <a:lstStyle>
            <a:lvl1pPr algn="l">
              <a:buNone/>
              <a:defRPr baseline="0" b="1" cap="none" sz="4300">
                <a:ln w="12700">
                  <a:solidFill>
                    <a:schemeClr val="accent2">
                      <a:shade val="90000"/>
                      <a:satMod val="150000"/>
                    </a:schemeClr>
                  </a:solidFill>
                </a:ln>
                <a:solidFill>
                  <a:srgbClr val="FFFFFF"/>
                </a:solidFill>
                <a:effectLst>
                  <a:outerShdw algn="tl" blurRad="38100" dir="5400000" dist="38100" rotWithShape="0">
                    <a:srgbClr val="000000">
                      <a:alpha val="25000"/>
                    </a:srgbClr>
                  </a:outerShdw>
                </a:effectLst>
              </a:defRPr>
            </a:lvl1pPr>
          </a:lstStyle>
          <a:p>
            <a:r>
              <a:rPr kumimoji="0" lang="en-US" smtClean="0"/>
              <a:t>Click to edit Master title style</a:t>
            </a:r>
            <a:endParaRPr kumimoji="0" lang="en-US"/>
          </a:p>
        </p:txBody>
      </p:sp>
      <p:sp>
        <p:nvSpPr>
          <p:cNvPr id="1048669" name="Text Placeholder 2"/>
          <p:cNvSpPr>
            <a:spLocks noGrp="1"/>
          </p:cNvSpPr>
          <p:nvPr>
            <p:ph type="body" idx="1"/>
          </p:nvPr>
        </p:nvSpPr>
        <p:spPr>
          <a:xfrm>
            <a:off x="722313" y="3367088"/>
            <a:ext cx="7772400" cy="1509712"/>
          </a:xfrm>
        </p:spPr>
        <p:txBody>
          <a:bodyPr anchor="t"/>
          <a:lstStyle>
            <a:lvl1pPr indent="0" marL="45720">
              <a:buNone/>
              <a:defRPr b="0" sz="2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8670" name="Date Placeholder 3"/>
          <p:cNvSpPr>
            <a:spLocks noGrp="1"/>
          </p:cNvSpPr>
          <p:nvPr>
            <p:ph type="dt" sz="half" idx="10"/>
          </p:nvPr>
        </p:nvSpPr>
        <p:spPr/>
        <p:txBody>
          <a:bodyPr/>
          <a:p>
            <a:fld id="{DAA09D67-BF9B-441F-B62B-D2020DFCD10E}" type="datetimeFigureOut">
              <a:rPr lang="en-IN" smtClean="0"/>
              <a:t>13-08-2021</a:t>
            </a:fld>
            <a:endParaRPr lang="en-IN"/>
          </a:p>
        </p:txBody>
      </p:sp>
      <p:sp>
        <p:nvSpPr>
          <p:cNvPr id="1048671" name="Footer Placeholder 4"/>
          <p:cNvSpPr>
            <a:spLocks noGrp="1"/>
          </p:cNvSpPr>
          <p:nvPr>
            <p:ph type="ftr" sz="quarter" idx="11"/>
          </p:nvPr>
        </p:nvSpPr>
        <p:spPr/>
        <p:txBody>
          <a:bodyPr/>
          <a:p>
            <a:endParaRPr lang="en-IN"/>
          </a:p>
        </p:txBody>
      </p:sp>
      <p:sp>
        <p:nvSpPr>
          <p:cNvPr id="1048672" name="Slide Number Placeholder 5"/>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9" name=""/>
        <p:cNvGrpSpPr/>
        <p:nvPr/>
      </p:nvGrpSpPr>
      <p:grpSpPr>
        <a:xfrm>
          <a:off x="0" y="0"/>
          <a:ext cx="0" cy="0"/>
          <a:chOff x="0" y="0"/>
          <a:chExt cx="0" cy="0"/>
        </a:xfrm>
      </p:grpSpPr>
      <p:sp>
        <p:nvSpPr>
          <p:cNvPr id="1048673" name="Title 1"/>
          <p:cNvSpPr>
            <a:spLocks noGrp="1"/>
          </p:cNvSpPr>
          <p:nvPr>
            <p:ph type="title"/>
          </p:nvPr>
        </p:nvSpPr>
        <p:spPr/>
        <p:txBody>
          <a:bodyPr/>
          <a:p>
            <a:r>
              <a:rPr kumimoji="0" lang="en-US" smtClean="0"/>
              <a:t>Click to edit Master title style</a:t>
            </a:r>
            <a:endParaRPr kumimoji="0" lang="en-US"/>
          </a:p>
        </p:txBody>
      </p:sp>
      <p:sp>
        <p:nvSpPr>
          <p:cNvPr id="1048674"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75"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76" name="Date Placeholder 4"/>
          <p:cNvSpPr>
            <a:spLocks noGrp="1"/>
          </p:cNvSpPr>
          <p:nvPr>
            <p:ph type="dt" sz="half" idx="10"/>
          </p:nvPr>
        </p:nvSpPr>
        <p:spPr/>
        <p:txBody>
          <a:bodyPr/>
          <a:p>
            <a:fld id="{DAA09D67-BF9B-441F-B62B-D2020DFCD10E}" type="datetimeFigureOut">
              <a:rPr lang="en-IN" smtClean="0"/>
              <a:t>13-08-2021</a:t>
            </a:fld>
            <a:endParaRPr lang="en-IN"/>
          </a:p>
        </p:txBody>
      </p:sp>
      <p:sp>
        <p:nvSpPr>
          <p:cNvPr id="1048677" name="Footer Placeholder 5"/>
          <p:cNvSpPr>
            <a:spLocks noGrp="1"/>
          </p:cNvSpPr>
          <p:nvPr>
            <p:ph type="ftr" sz="quarter" idx="11"/>
          </p:nvPr>
        </p:nvSpPr>
        <p:spPr/>
        <p:txBody>
          <a:bodyPr/>
          <a:p>
            <a:endParaRPr lang="en-IN"/>
          </a:p>
        </p:txBody>
      </p:sp>
      <p:sp>
        <p:nvSpPr>
          <p:cNvPr id="1048678" name="Slide Number Placeholder 6"/>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0" name=""/>
        <p:cNvGrpSpPr/>
        <p:nvPr/>
      </p:nvGrpSpPr>
      <p:grpSpPr>
        <a:xfrm>
          <a:off x="0" y="0"/>
          <a:ext cx="0" cy="0"/>
          <a:chOff x="0" y="0"/>
          <a:chExt cx="0" cy="0"/>
        </a:xfrm>
      </p:grpSpPr>
      <p:sp>
        <p:nvSpPr>
          <p:cNvPr id="1048679" name="Title 1"/>
          <p:cNvSpPr>
            <a:spLocks noGrp="1"/>
          </p:cNvSpPr>
          <p:nvPr>
            <p:ph type="title"/>
          </p:nvPr>
        </p:nvSpPr>
        <p:spPr>
          <a:xfrm>
            <a:off x="381000" y="1143000"/>
            <a:ext cx="8382000" cy="1069848"/>
          </a:xfrm>
        </p:spPr>
        <p:txBody>
          <a:bodyPr anchor="ctr"/>
          <a:lstStyle>
            <a:lvl1pPr>
              <a:defRPr baseline="0" b="0" cap="none" sz="4000" i="0"/>
            </a:lvl1pPr>
          </a:lstStyle>
          <a:p>
            <a:r>
              <a:rPr kumimoji="0" lang="en-US" smtClean="0"/>
              <a:t>Click to edit Master title style</a:t>
            </a:r>
            <a:endParaRPr kumimoji="0" lang="en-US"/>
          </a:p>
        </p:txBody>
      </p:sp>
      <p:sp>
        <p:nvSpPr>
          <p:cNvPr id="1048680"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81"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82"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83"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84" name="Date Placeholder 25"/>
          <p:cNvSpPr>
            <a:spLocks noGrp="1"/>
          </p:cNvSpPr>
          <p:nvPr>
            <p:ph type="dt" sz="half" idx="10"/>
          </p:nvPr>
        </p:nvSpPr>
        <p:spPr/>
        <p:txBody>
          <a:bodyPr rtlCol="0"/>
          <a:p>
            <a:fld id="{DAA09D67-BF9B-441F-B62B-D2020DFCD10E}" type="datetimeFigureOut">
              <a:rPr lang="en-IN" smtClean="0"/>
              <a:t>13-08-2021</a:t>
            </a:fld>
            <a:endParaRPr lang="en-IN"/>
          </a:p>
        </p:txBody>
      </p:sp>
      <p:sp>
        <p:nvSpPr>
          <p:cNvPr id="1048685" name="Slide Number Placeholder 26"/>
          <p:cNvSpPr>
            <a:spLocks noGrp="1"/>
          </p:cNvSpPr>
          <p:nvPr>
            <p:ph type="sldNum" sz="quarter" idx="11"/>
          </p:nvPr>
        </p:nvSpPr>
        <p:spPr/>
        <p:txBody>
          <a:bodyPr rtlCol="0"/>
          <a:p>
            <a:fld id="{551F80F9-16EF-45B2-B6B8-74AFDB541597}" type="slidenum">
              <a:rPr lang="en-IN" smtClean="0"/>
              <a:t>‹#›</a:t>
            </a:fld>
            <a:endParaRPr lang="en-IN"/>
          </a:p>
        </p:txBody>
      </p:sp>
      <p:sp>
        <p:nvSpPr>
          <p:cNvPr id="1048686" name="Footer Placeholder 27"/>
          <p:cNvSpPr>
            <a:spLocks noGrp="1"/>
          </p:cNvSpPr>
          <p:nvPr>
            <p:ph type="ftr" sz="quarter" idx="12"/>
          </p:nvPr>
        </p:nvSpPr>
        <p:spPr/>
        <p:txBody>
          <a:bodyPr rtlCol="0"/>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4" name=""/>
        <p:cNvGrpSpPr/>
        <p:nvPr/>
      </p:nvGrpSpPr>
      <p:grpSpPr>
        <a:xfrm>
          <a:off x="0" y="0"/>
          <a:ext cx="0" cy="0"/>
          <a:chOff x="0" y="0"/>
          <a:chExt cx="0" cy="0"/>
        </a:xfrm>
      </p:grpSpPr>
      <p:sp>
        <p:nvSpPr>
          <p:cNvPr id="1048594"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1048595" name="Date Placeholder 2"/>
          <p:cNvSpPr>
            <a:spLocks noGrp="1"/>
          </p:cNvSpPr>
          <p:nvPr>
            <p:ph type="dt" sz="half" idx="10"/>
          </p:nvPr>
        </p:nvSpPr>
        <p:spPr>
          <a:xfrm>
            <a:off x="6583680" y="612648"/>
            <a:ext cx="957264" cy="457200"/>
          </a:xfrm>
        </p:spPr>
        <p:txBody>
          <a:bodyPr/>
          <a:p>
            <a:fld id="{DAA09D67-BF9B-441F-B62B-D2020DFCD10E}" type="datetimeFigureOut">
              <a:rPr lang="en-IN" smtClean="0"/>
              <a:t>13-08-2021</a:t>
            </a:fld>
            <a:endParaRPr lang="en-IN"/>
          </a:p>
        </p:txBody>
      </p:sp>
      <p:sp>
        <p:nvSpPr>
          <p:cNvPr id="1048596" name="Footer Placeholder 3"/>
          <p:cNvSpPr>
            <a:spLocks noGrp="1"/>
          </p:cNvSpPr>
          <p:nvPr>
            <p:ph type="ftr" sz="quarter" idx="11"/>
          </p:nvPr>
        </p:nvSpPr>
        <p:spPr>
          <a:xfrm>
            <a:off x="5257800" y="612648"/>
            <a:ext cx="1325880" cy="457200"/>
          </a:xfrm>
        </p:spPr>
        <p:txBody>
          <a:bodyPr/>
          <a:p>
            <a:endParaRPr lang="en-IN"/>
          </a:p>
        </p:txBody>
      </p:sp>
      <p:sp>
        <p:nvSpPr>
          <p:cNvPr id="1048597" name="Slide Number Placeholder 4"/>
          <p:cNvSpPr>
            <a:spLocks noGrp="1"/>
          </p:cNvSpPr>
          <p:nvPr>
            <p:ph type="sldNum" sz="quarter" idx="12"/>
          </p:nvPr>
        </p:nvSpPr>
        <p:spPr>
          <a:xfrm>
            <a:off x="8174736" y="2272"/>
            <a:ext cx="762000" cy="365760"/>
          </a:xfrm>
        </p:spPr>
        <p:txBody>
          <a:bodyPr/>
          <a:p>
            <a:fld id="{551F80F9-16EF-45B2-B6B8-74AFDB54159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1" name=""/>
        <p:cNvGrpSpPr/>
        <p:nvPr/>
      </p:nvGrpSpPr>
      <p:grpSpPr>
        <a:xfrm>
          <a:off x="0" y="0"/>
          <a:ext cx="0" cy="0"/>
          <a:chOff x="0" y="0"/>
          <a:chExt cx="0" cy="0"/>
        </a:xfrm>
      </p:grpSpPr>
      <p:sp>
        <p:nvSpPr>
          <p:cNvPr id="1048687" name="Date Placeholder 1"/>
          <p:cNvSpPr>
            <a:spLocks noGrp="1"/>
          </p:cNvSpPr>
          <p:nvPr>
            <p:ph type="dt" sz="half" idx="10"/>
          </p:nvPr>
        </p:nvSpPr>
        <p:spPr/>
        <p:txBody>
          <a:bodyPr/>
          <a:p>
            <a:fld id="{DAA09D67-BF9B-441F-B62B-D2020DFCD10E}" type="datetimeFigureOut">
              <a:rPr lang="en-IN" smtClean="0"/>
              <a:t>13-08-2021</a:t>
            </a:fld>
            <a:endParaRPr lang="en-IN"/>
          </a:p>
        </p:txBody>
      </p:sp>
      <p:sp>
        <p:nvSpPr>
          <p:cNvPr id="1048688" name="Footer Placeholder 2"/>
          <p:cNvSpPr>
            <a:spLocks noGrp="1"/>
          </p:cNvSpPr>
          <p:nvPr>
            <p:ph type="ftr" sz="quarter" idx="11"/>
          </p:nvPr>
        </p:nvSpPr>
        <p:spPr/>
        <p:txBody>
          <a:bodyPr/>
          <a:p>
            <a:endParaRPr lang="en-IN"/>
          </a:p>
        </p:txBody>
      </p:sp>
      <p:sp>
        <p:nvSpPr>
          <p:cNvPr id="1048689" name="Slide Number Placeholder 3"/>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2" name=""/>
        <p:cNvGrpSpPr/>
        <p:nvPr/>
      </p:nvGrpSpPr>
      <p:grpSpPr>
        <a:xfrm>
          <a:off x="0" y="0"/>
          <a:ext cx="0" cy="0"/>
          <a:chOff x="0" y="0"/>
          <a:chExt cx="0" cy="0"/>
        </a:xfrm>
      </p:grpSpPr>
      <p:sp>
        <p:nvSpPr>
          <p:cNvPr id="1048690" name="Title 1"/>
          <p:cNvSpPr>
            <a:spLocks noGrp="1"/>
          </p:cNvSpPr>
          <p:nvPr>
            <p:ph type="title"/>
          </p:nvPr>
        </p:nvSpPr>
        <p:spPr>
          <a:xfrm>
            <a:off x="5353496" y="1101970"/>
            <a:ext cx="3383280" cy="877824"/>
          </a:xfrm>
        </p:spPr>
        <p:txBody>
          <a:bodyPr anchor="b"/>
          <a:lstStyle>
            <a:lvl1pPr algn="l">
              <a:buNone/>
              <a:defRPr b="1" sz="1800"/>
            </a:lvl1pPr>
          </a:lstStyle>
          <a:p>
            <a:r>
              <a:rPr kumimoji="0" lang="en-US" smtClean="0"/>
              <a:t>Click to edit Master title style</a:t>
            </a:r>
            <a:endParaRPr kumimoji="0" lang="en-US"/>
          </a:p>
        </p:txBody>
      </p:sp>
      <p:sp>
        <p:nvSpPr>
          <p:cNvPr id="1048691" name="Text Placeholder 2"/>
          <p:cNvSpPr>
            <a:spLocks noGrp="1"/>
          </p:cNvSpPr>
          <p:nvPr>
            <p:ph type="body" idx="2"/>
          </p:nvPr>
        </p:nvSpPr>
        <p:spPr>
          <a:xfrm>
            <a:off x="5353496" y="2010727"/>
            <a:ext cx="3383280" cy="4617720"/>
          </a:xfrm>
        </p:spPr>
        <p:txBody>
          <a:bodyPr/>
          <a:lstStyle>
            <a:lvl1pPr indent="0" marL="9144">
              <a:buNone/>
              <a:defRPr sz="14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48692"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93" name="Date Placeholder 4"/>
          <p:cNvSpPr>
            <a:spLocks noGrp="1"/>
          </p:cNvSpPr>
          <p:nvPr>
            <p:ph type="dt" sz="half" idx="10"/>
          </p:nvPr>
        </p:nvSpPr>
        <p:spPr/>
        <p:txBody>
          <a:bodyPr/>
          <a:p>
            <a:fld id="{DAA09D67-BF9B-441F-B62B-D2020DFCD10E}" type="datetimeFigureOut">
              <a:rPr lang="en-IN" smtClean="0"/>
              <a:t>13-08-2021</a:t>
            </a:fld>
            <a:endParaRPr lang="en-IN"/>
          </a:p>
        </p:txBody>
      </p:sp>
      <p:sp>
        <p:nvSpPr>
          <p:cNvPr id="1048694" name="Footer Placeholder 5"/>
          <p:cNvSpPr>
            <a:spLocks noGrp="1"/>
          </p:cNvSpPr>
          <p:nvPr>
            <p:ph type="ftr" sz="quarter" idx="11"/>
          </p:nvPr>
        </p:nvSpPr>
        <p:spPr/>
        <p:txBody>
          <a:bodyPr/>
          <a:p>
            <a:endParaRPr lang="en-IN"/>
          </a:p>
        </p:txBody>
      </p:sp>
      <p:sp>
        <p:nvSpPr>
          <p:cNvPr id="1048695" name="Slide Number Placeholder 6"/>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6" name=""/>
        <p:cNvGrpSpPr/>
        <p:nvPr/>
      </p:nvGrpSpPr>
      <p:grpSpPr>
        <a:xfrm>
          <a:off x="0" y="0"/>
          <a:ext cx="0" cy="0"/>
          <a:chOff x="0" y="0"/>
          <a:chExt cx="0" cy="0"/>
        </a:xfrm>
      </p:grpSpPr>
      <p:sp>
        <p:nvSpPr>
          <p:cNvPr id="1048657" name="Title 1"/>
          <p:cNvSpPr>
            <a:spLocks noGrp="1"/>
          </p:cNvSpPr>
          <p:nvPr>
            <p:ph type="title"/>
          </p:nvPr>
        </p:nvSpPr>
        <p:spPr>
          <a:xfrm>
            <a:off x="5440434" y="1109160"/>
            <a:ext cx="586803" cy="4681637"/>
          </a:xfrm>
        </p:spPr>
        <p:txBody>
          <a:bodyPr anchor="t" lIns="45720" rIns="45720" tIns="0" vert="vert270"/>
          <a:lstStyle>
            <a:lvl1pPr algn="ctr">
              <a:buNone/>
              <a:defRPr b="1" sz="2000"/>
            </a:lvl1pPr>
          </a:lstStyle>
          <a:p>
            <a:r>
              <a:rPr kumimoji="0" lang="en-US" smtClean="0"/>
              <a:t>Click to edit Master title style</a:t>
            </a:r>
            <a:endParaRPr kumimoji="0" lang="en-US"/>
          </a:p>
        </p:txBody>
      </p:sp>
      <p:sp>
        <p:nvSpPr>
          <p:cNvPr id="1048658"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algn="tl" blurRad="57150" dir="4800000" dist="31750" rotWithShape="0">
              <a:srgbClr val="000000">
                <a:alpha val="25000"/>
              </a:srgbClr>
            </a:outerShdw>
          </a:effectLst>
          <a:scene3d>
            <a:camera prst="orthographicFront"/>
            <a:lightRig dir="t" rig="twoPt">
              <a:rot lat="0" lon="0" rev="7200000"/>
            </a:lightRig>
          </a:scene3d>
          <a:sp3d contourW="2540">
            <a:bevelT w="25400" h="19050"/>
            <a:contourClr>
              <a:srgbClr val="AEAEAE"/>
            </a:contourClr>
          </a:sp3d>
        </p:spPr>
        <p:txBody>
          <a:bodyPr/>
          <a:lstStyle>
            <a:lvl1pPr indent="0" marL="0">
              <a:buNone/>
              <a:defRPr sz="3200"/>
            </a:lvl1pPr>
          </a:lstStyle>
          <a:p>
            <a:r>
              <a:rPr kumimoji="0" lang="en-US" smtClean="0"/>
              <a:t>Click icon to add picture</a:t>
            </a:r>
            <a:endParaRPr dirty="0" kumimoji="0" lang="en-US"/>
          </a:p>
        </p:txBody>
      </p:sp>
      <p:sp>
        <p:nvSpPr>
          <p:cNvPr id="1048659" name="Text Placeholder 3"/>
          <p:cNvSpPr>
            <a:spLocks noGrp="1"/>
          </p:cNvSpPr>
          <p:nvPr>
            <p:ph type="body" sz="half" idx="2"/>
          </p:nvPr>
        </p:nvSpPr>
        <p:spPr>
          <a:xfrm>
            <a:off x="6088443" y="3274308"/>
            <a:ext cx="2590800" cy="2516489"/>
          </a:xfrm>
        </p:spPr>
        <p:txBody>
          <a:bodyPr anchor="t" lIns="0" rIns="45720" tIns="0"/>
          <a:lstStyle>
            <a:lvl1pPr indent="0" marL="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smtClean="0"/>
              <a:t>Click to edit Master text styles</a:t>
            </a:r>
          </a:p>
        </p:txBody>
      </p:sp>
      <p:sp>
        <p:nvSpPr>
          <p:cNvPr id="1048660" name="Date Placeholder 4"/>
          <p:cNvSpPr>
            <a:spLocks noGrp="1"/>
          </p:cNvSpPr>
          <p:nvPr>
            <p:ph type="dt" sz="half" idx="10"/>
          </p:nvPr>
        </p:nvSpPr>
        <p:spPr/>
        <p:txBody>
          <a:bodyPr/>
          <a:p>
            <a:fld id="{DAA09D67-BF9B-441F-B62B-D2020DFCD10E}" type="datetimeFigureOut">
              <a:rPr lang="en-IN" smtClean="0"/>
              <a:t>13-08-2021</a:t>
            </a:fld>
            <a:endParaRPr lang="en-IN"/>
          </a:p>
        </p:txBody>
      </p:sp>
      <p:sp>
        <p:nvSpPr>
          <p:cNvPr id="1048661" name="Footer Placeholder 5"/>
          <p:cNvSpPr>
            <a:spLocks noGrp="1"/>
          </p:cNvSpPr>
          <p:nvPr>
            <p:ph type="ftr" sz="quarter" idx="11"/>
          </p:nvPr>
        </p:nvSpPr>
        <p:spPr/>
        <p:txBody>
          <a:bodyPr/>
          <a:p>
            <a:endParaRPr lang="en-IN"/>
          </a:p>
        </p:txBody>
      </p:sp>
      <p:sp>
        <p:nvSpPr>
          <p:cNvPr id="1048662" name="Slide Number Placeholder 6"/>
          <p:cNvSpPr>
            <a:spLocks noGrp="1"/>
          </p:cNvSpPr>
          <p:nvPr>
            <p:ph type="sldNum" sz="quarter" idx="12"/>
          </p:nvPr>
        </p:nvSpPr>
        <p:spPr/>
        <p:txBody>
          <a:bodyPr/>
          <a:p>
            <a:fld id="{551F80F9-16EF-45B2-B6B8-74AFDB54159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Rectangle 27"/>
          <p:cNvSpPr/>
          <p:nvPr/>
        </p:nvSpPr>
        <p:spPr>
          <a:xfrm>
            <a:off x="1" y="366818"/>
            <a:ext cx="9144000" cy="84407"/>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7" name="Rectangle 28"/>
          <p:cNvSpPr/>
          <p:nvPr/>
        </p:nvSpPr>
        <p:spPr>
          <a:xfrm>
            <a:off x="0" y="-1"/>
            <a:ext cx="9144000" cy="310663"/>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8" name="Rectangle 29"/>
          <p:cNvSpPr/>
          <p:nvPr/>
        </p:nvSpPr>
        <p:spPr>
          <a:xfrm>
            <a:off x="0" y="308276"/>
            <a:ext cx="9144001" cy="91441"/>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9" name="Rectangle 30"/>
          <p:cNvSpPr/>
          <p:nvPr/>
        </p:nvSpPr>
        <p:spPr>
          <a:xfrm flipV="1">
            <a:off x="5410182" y="360246"/>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0" name="Rectangle 31"/>
          <p:cNvSpPr/>
          <p:nvPr/>
        </p:nvSpPr>
        <p:spPr>
          <a:xfrm flipV="1">
            <a:off x="5410200" y="440112"/>
            <a:ext cx="3733801" cy="180035"/>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1"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2"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3" name="Rectangle 34"/>
          <p:cNvSpPr/>
          <p:nvPr/>
        </p:nvSpPr>
        <p:spPr bwMode="invGray">
          <a:xfrm>
            <a:off x="9084966" y="-2001"/>
            <a:ext cx="57626"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4" name="Rectangle 35"/>
          <p:cNvSpPr/>
          <p:nvPr/>
        </p:nvSpPr>
        <p:spPr bwMode="invGray">
          <a:xfrm>
            <a:off x="9044481" y="-2001"/>
            <a:ext cx="27432"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5" name="Rectangle 36"/>
          <p:cNvSpPr/>
          <p:nvPr/>
        </p:nvSpPr>
        <p:spPr bwMode="invGray">
          <a:xfrm>
            <a:off x="9025428" y="-2001"/>
            <a:ext cx="9144" cy="621792"/>
          </a:xfrm>
          <a:prstGeom prst="rect"/>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6" name="Rectangle 37"/>
          <p:cNvSpPr/>
          <p:nvPr/>
        </p:nvSpPr>
        <p:spPr bwMode="invGray">
          <a:xfrm>
            <a:off x="8975423" y="-2001"/>
            <a:ext cx="27432" cy="621792"/>
          </a:xfrm>
          <a:prstGeom prst="rect"/>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7" name="Rectangle 38"/>
          <p:cNvSpPr/>
          <p:nvPr/>
        </p:nvSpPr>
        <p:spPr bwMode="invGray">
          <a:xfrm>
            <a:off x="8915677" y="380"/>
            <a:ext cx="54864" cy="585216"/>
          </a:xfrm>
          <a:prstGeom prst="rect"/>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8" name="Rectangle 39"/>
          <p:cNvSpPr/>
          <p:nvPr/>
        </p:nvSpPr>
        <p:spPr bwMode="invGray">
          <a:xfrm>
            <a:off x="8873475" y="380"/>
            <a:ext cx="9144" cy="585216"/>
          </a:xfrm>
          <a:prstGeom prst="rect"/>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9" name="Title Placeholder 21"/>
          <p:cNvSpPr>
            <a:spLocks noGrp="1"/>
          </p:cNvSpPr>
          <p:nvPr>
            <p:ph type="title"/>
          </p:nvPr>
        </p:nvSpPr>
        <p:spPr>
          <a:xfrm>
            <a:off x="457200" y="1143000"/>
            <a:ext cx="8229600" cy="1066800"/>
          </a:xfrm>
          <a:prstGeom prst="rect"/>
        </p:spPr>
        <p:txBody>
          <a:bodyPr anchor="ctr" vert="horz">
            <a:normAutofit/>
          </a:bodyPr>
          <a:p>
            <a:r>
              <a:rPr kumimoji="0" lang="en-US" smtClean="0"/>
              <a:t>Click to edit Master title style</a:t>
            </a:r>
            <a:endParaRPr kumimoji="0" lang="en-US"/>
          </a:p>
        </p:txBody>
      </p:sp>
      <p:sp>
        <p:nvSpPr>
          <p:cNvPr id="1048590" name="Text Placeholder 12"/>
          <p:cNvSpPr>
            <a:spLocks noGrp="1"/>
          </p:cNvSpPr>
          <p:nvPr>
            <p:ph type="body" idx="1"/>
          </p:nvPr>
        </p:nvSpPr>
        <p:spPr>
          <a:xfrm>
            <a:off x="457200" y="2249424"/>
            <a:ext cx="8229600" cy="4325112"/>
          </a:xfrm>
          <a:prstGeom prst="rect"/>
        </p:spPr>
        <p:txBody>
          <a:bodyPr vert="horz">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8591" name="Date Placeholder 13"/>
          <p:cNvSpPr>
            <a:spLocks noGrp="1"/>
          </p:cNvSpPr>
          <p:nvPr>
            <p:ph type="dt" sz="half" idx="2"/>
          </p:nvPr>
        </p:nvSpPr>
        <p:spPr>
          <a:xfrm>
            <a:off x="6586536" y="612648"/>
            <a:ext cx="957264" cy="457200"/>
          </a:xfrm>
          <a:prstGeom prst="rect"/>
        </p:spPr>
        <p:txBody>
          <a:bodyPr vert="horz"/>
          <a:lstStyle>
            <a:lvl1pPr algn="l" eaLnBrk="1" hangingPunct="1" latinLnBrk="0">
              <a:defRPr sz="800" kumimoji="0">
                <a:solidFill>
                  <a:schemeClr val="accent2"/>
                </a:solidFill>
              </a:defRPr>
            </a:lvl1pPr>
          </a:lstStyle>
          <a:p>
            <a:fld id="{DAA09D67-BF9B-441F-B62B-D2020DFCD10E}" type="datetimeFigureOut">
              <a:rPr lang="en-IN" smtClean="0"/>
              <a:t>13-08-2021</a:t>
            </a:fld>
            <a:endParaRPr lang="en-IN"/>
          </a:p>
        </p:txBody>
      </p:sp>
      <p:sp>
        <p:nvSpPr>
          <p:cNvPr id="1048592" name="Footer Placeholder 2"/>
          <p:cNvSpPr>
            <a:spLocks noGrp="1"/>
          </p:cNvSpPr>
          <p:nvPr>
            <p:ph type="ftr" sz="quarter" idx="3"/>
          </p:nvPr>
        </p:nvSpPr>
        <p:spPr>
          <a:xfrm>
            <a:off x="5257800" y="612648"/>
            <a:ext cx="1325880" cy="457200"/>
          </a:xfrm>
          <a:prstGeom prst="rect"/>
        </p:spPr>
        <p:txBody>
          <a:bodyPr vert="horz"/>
          <a:lstStyle>
            <a:lvl1pPr algn="r" eaLnBrk="1" hangingPunct="1" latinLnBrk="0">
              <a:defRPr sz="800" kumimoji="0">
                <a:solidFill>
                  <a:schemeClr val="accent2"/>
                </a:solidFill>
              </a:defRPr>
            </a:lvl1pPr>
          </a:lstStyle>
          <a:p>
            <a:endParaRPr lang="en-IN"/>
          </a:p>
        </p:txBody>
      </p:sp>
      <p:sp>
        <p:nvSpPr>
          <p:cNvPr id="1048593" name="Slide Number Placeholder 22"/>
          <p:cNvSpPr>
            <a:spLocks noGrp="1"/>
          </p:cNvSpPr>
          <p:nvPr>
            <p:ph type="sldNum" sz="quarter" idx="4"/>
          </p:nvPr>
        </p:nvSpPr>
        <p:spPr>
          <a:xfrm>
            <a:off x="8174736" y="2272"/>
            <a:ext cx="762000" cy="365760"/>
          </a:xfrm>
          <a:prstGeom prst="rect"/>
        </p:spPr>
        <p:txBody>
          <a:bodyPr anchor="b" vert="horz"/>
          <a:lstStyle>
            <a:lvl1pPr algn="r" eaLnBrk="1" hangingPunct="1" latinLnBrk="0">
              <a:defRPr sz="1800" kumimoji="0">
                <a:solidFill>
                  <a:srgbClr val="FFFFFF"/>
                </a:solidFill>
              </a:defRPr>
            </a:lvl1pPr>
          </a:lstStyle>
          <a:p>
            <a:fld id="{551F80F9-16EF-45B2-B6B8-74AFDB541597}"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56032" latinLnBrk="0" marL="365760" rtl="0">
        <a:spcBef>
          <a:spcPts val="300"/>
        </a:spcBef>
        <a:buClr>
          <a:schemeClr val="accent3"/>
        </a:buClr>
        <a:buFont typeface="Georgia"/>
        <a:buChar char="•"/>
        <a:defRPr sz="2800" kern="1200" kumimoji="0">
          <a:solidFill>
            <a:schemeClr val="tx1"/>
          </a:solidFill>
          <a:latin typeface="+mn-lt"/>
          <a:ea typeface="+mn-ea"/>
          <a:cs typeface="+mn-cs"/>
        </a:defRPr>
      </a:lvl1pPr>
      <a:lvl2pPr algn="l" eaLnBrk="1" hangingPunct="1" indent="-246888" latinLnBrk="0" marL="658368" rtl="0">
        <a:spcBef>
          <a:spcPts val="300"/>
        </a:spcBef>
        <a:buClr>
          <a:schemeClr val="accent2"/>
        </a:buClr>
        <a:buFont typeface="Georgia"/>
        <a:buChar char="▫"/>
        <a:defRPr sz="2600" kern="1200" kumimoji="0">
          <a:solidFill>
            <a:schemeClr val="accent2"/>
          </a:solidFill>
          <a:latin typeface="+mn-lt"/>
          <a:ea typeface="+mn-ea"/>
          <a:cs typeface="+mn-cs"/>
        </a:defRPr>
      </a:lvl2pPr>
      <a:lvl3pPr algn="l" eaLnBrk="1" hangingPunct="1" indent="-219456" latinLnBrk="0" marL="923544" rtl="0">
        <a:spcBef>
          <a:spcPts val="300"/>
        </a:spcBef>
        <a:buClr>
          <a:schemeClr val="accent1"/>
        </a:buClr>
        <a:buFont typeface="Wingdings 2"/>
        <a:buChar char=""/>
        <a:defRPr sz="2400" kern="1200" kumimoji="0">
          <a:solidFill>
            <a:schemeClr val="accent1"/>
          </a:solidFill>
          <a:latin typeface="+mn-lt"/>
          <a:ea typeface="+mn-ea"/>
          <a:cs typeface="+mn-cs"/>
        </a:defRPr>
      </a:lvl3pPr>
      <a:lvl4pPr algn="l" eaLnBrk="1" hangingPunct="1" indent="-201168" latinLnBrk="0" marL="1179576" rtl="0">
        <a:spcBef>
          <a:spcPts val="300"/>
        </a:spcBef>
        <a:buClr>
          <a:schemeClr val="accent1"/>
        </a:buClr>
        <a:buFont typeface="Wingdings 2"/>
        <a:buChar char=""/>
        <a:defRPr sz="2200" kern="1200" kumimoji="0">
          <a:solidFill>
            <a:schemeClr val="accent1"/>
          </a:solidFill>
          <a:latin typeface="+mn-lt"/>
          <a:ea typeface="+mn-ea"/>
          <a:cs typeface="+mn-cs"/>
        </a:defRPr>
      </a:lvl4pPr>
      <a:lvl5pPr algn="l" eaLnBrk="1" hangingPunct="1" indent="-182880" latinLnBrk="0" marL="1389888" rtl="0">
        <a:spcBef>
          <a:spcPts val="300"/>
        </a:spcBef>
        <a:buClr>
          <a:schemeClr val="accent3"/>
        </a:buClr>
        <a:buFont typeface="Georgia"/>
        <a:buChar char="▫"/>
        <a:defRPr sz="2000" kern="1200" kumimoji="0">
          <a:solidFill>
            <a:schemeClr val="accent3"/>
          </a:solidFill>
          <a:latin typeface="+mn-lt"/>
          <a:ea typeface="+mn-ea"/>
          <a:cs typeface="+mn-cs"/>
        </a:defRPr>
      </a:lvl5pPr>
      <a:lvl6pPr algn="l" eaLnBrk="1" hangingPunct="1" indent="-182880" latinLnBrk="0" marL="1609344" rtl="0">
        <a:spcBef>
          <a:spcPts val="300"/>
        </a:spcBef>
        <a:buClr>
          <a:schemeClr val="accent3"/>
        </a:buClr>
        <a:buFont typeface="Georgia"/>
        <a:buChar char="▫"/>
        <a:defRPr sz="1800" kern="1200" kumimoji="0">
          <a:solidFill>
            <a:schemeClr val="accent3"/>
          </a:solidFill>
          <a:latin typeface="+mn-lt"/>
          <a:ea typeface="+mn-ea"/>
          <a:cs typeface="+mn-cs"/>
        </a:defRPr>
      </a:lvl6pPr>
      <a:lvl7pPr algn="l" eaLnBrk="1" hangingPunct="1" indent="-182880" latinLnBrk="0" marL="1828800" rtl="0">
        <a:spcBef>
          <a:spcPts val="300"/>
        </a:spcBef>
        <a:buClr>
          <a:schemeClr val="accent3"/>
        </a:buClr>
        <a:buFont typeface="Georgia"/>
        <a:buChar char="▫"/>
        <a:defRPr sz="1600" kern="1200" kumimoji="0">
          <a:solidFill>
            <a:schemeClr val="accent3"/>
          </a:solidFill>
          <a:latin typeface="+mn-lt"/>
          <a:ea typeface="+mn-ea"/>
          <a:cs typeface="+mn-cs"/>
        </a:defRPr>
      </a:lvl7pPr>
      <a:lvl8pPr algn="l" eaLnBrk="1" hangingPunct="1" indent="-182880" latinLnBrk="0" marL="2029968" rtl="0">
        <a:spcBef>
          <a:spcPts val="300"/>
        </a:spcBef>
        <a:buClr>
          <a:schemeClr val="accent3"/>
        </a:buClr>
        <a:buFont typeface="Georgia"/>
        <a:buChar char="◦"/>
        <a:defRPr sz="1500" kern="1200" kumimoji="0">
          <a:solidFill>
            <a:schemeClr val="accent3"/>
          </a:solidFill>
          <a:latin typeface="+mn-lt"/>
          <a:ea typeface="+mn-ea"/>
          <a:cs typeface="+mn-cs"/>
        </a:defRPr>
      </a:lvl8pPr>
      <a:lvl9pPr algn="l" eaLnBrk="1" hangingPunct="1" indent="-182880" latinLnBrk="0" marL="2240280" rtl="0">
        <a:spcBef>
          <a:spcPts val="300"/>
        </a:spcBef>
        <a:buClr>
          <a:schemeClr val="accent3"/>
        </a:buClr>
        <a:buFont typeface="Georgia"/>
        <a:buChar char="◦"/>
        <a:defRPr baseline="0" sz="1400" kern="1200" kumimoji="0">
          <a:solidFill>
            <a:schemeClr val="accent3"/>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4.pn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6" name="Title 1"/>
          <p:cNvSpPr>
            <a:spLocks noGrp="1"/>
          </p:cNvSpPr>
          <p:nvPr>
            <p:ph type="title"/>
          </p:nvPr>
        </p:nvSpPr>
        <p:spPr>
          <a:xfrm flipV="0">
            <a:off x="1305823" y="3308502"/>
            <a:ext cx="6532355" cy="602417"/>
          </a:xfrm>
          <a:solidFill>
            <a:srgbClr val="FFE100"/>
          </a:solidFill>
        </p:spPr>
        <p:txBody>
          <a:bodyPr anchor="t">
            <a:normAutofit/>
          </a:bodyPr>
          <a:p>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dirty="0" sz="3200" lang="en-US" smtClean="0">
                <a:latin typeface="Times New Roman" pitchFamily="18" charset="0"/>
                <a:cs typeface="Times New Roman" pitchFamily="18" charset="0"/>
              </a:rPr>
              <a:t> </a:t>
            </a:r>
            <a:r>
              <a:rPr b="1" dirty="0" sz="3200" lang="en-IN" smtClean="0">
                <a:latin typeface="Times New Roman" pitchFamily="18" charset="0"/>
                <a:cs typeface="Times New Roman" pitchFamily="18" charset="0"/>
              </a:rPr>
              <a:t>COLLEGE BUS TRACKING</a:t>
            </a:r>
            <a:endParaRPr b="1" dirty="0" sz="3200" lang="en-IN">
              <a:latin typeface="Times New Roman" pitchFamily="18" charset="0"/>
              <a:cs typeface="Times New Roman" pitchFamily="18" charset="0"/>
            </a:endParaRPr>
          </a:p>
        </p:txBody>
      </p:sp>
      <p:sp>
        <p:nvSpPr>
          <p:cNvPr id="1048607" name="Content Placeholder 2"/>
          <p:cNvSpPr>
            <a:spLocks noGrp="1"/>
          </p:cNvSpPr>
          <p:nvPr>
            <p:ph idx="1"/>
          </p:nvPr>
        </p:nvSpPr>
        <p:spPr>
          <a:xfrm>
            <a:off x="4803911" y="4217633"/>
            <a:ext cx="3729758" cy="2117781"/>
          </a:xfrm>
        </p:spPr>
        <p:txBody>
          <a:bodyPr>
            <a:normAutofit fontScale="83333" lnSpcReduction="20000"/>
          </a:bodyPr>
          <a:p>
            <a:pPr>
              <a:buNone/>
            </a:pPr>
            <a:r>
              <a:rPr dirty="0" sz="1800" lang="en-US" smtClean="0">
                <a:latin typeface="Times New Roman" pitchFamily="18" charset="0"/>
                <a:cs typeface="Times New Roman" pitchFamily="18" charset="0"/>
              </a:rPr>
              <a:t>Y</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2</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d</a:t>
            </a:r>
            <a:endParaRPr altLang="en-US" lang="zh-CN"/>
          </a:p>
          <a:p>
            <a:pPr>
              <a:buNone/>
            </a:pPr>
            <a:r>
              <a:rPr dirty="0" sz="1800" lang="en-IN" smtClean="0">
                <a:latin typeface="Times New Roman" pitchFamily="18" charset="0"/>
                <a:cs typeface="Times New Roman" pitchFamily="18" charset="0"/>
              </a:rPr>
              <a:t>TEAM:</a:t>
            </a:r>
            <a:endParaRPr altLang="en-US" lang="zh-CN"/>
          </a:p>
          <a:p>
            <a:pPr algn="just" indent="-342900" marL="452628">
              <a:lnSpc>
                <a:spcPct val="150000"/>
              </a:lnSpc>
              <a:buFont typeface="+mj-lt"/>
              <a:buAutoNum type="arabicPeriod"/>
            </a:pPr>
            <a:r>
              <a:rPr b="1" dirty="0" sz="1800" lang="en-IN" smtClean="0">
                <a:latin typeface="Times New Roman" pitchFamily="18" charset="0"/>
                <a:cs typeface="Times New Roman" pitchFamily="18" charset="0"/>
              </a:rPr>
              <a:t> C.Chandra Pavaneswara Reddy- EEE</a:t>
            </a:r>
            <a:endParaRPr b="1" dirty="0" sz="1800" lang="en-IN" smtClean="0">
              <a:latin typeface="Times New Roman" pitchFamily="18" charset="0"/>
              <a:cs typeface="Times New Roman" pitchFamily="18" charset="0"/>
            </a:endParaRPr>
          </a:p>
          <a:p>
            <a:pPr algn="just" indent="-342900" marL="452628">
              <a:lnSpc>
                <a:spcPct val="150000"/>
              </a:lnSpc>
              <a:buFont typeface="+mj-lt"/>
              <a:buAutoNum type="arabicPeriod"/>
            </a:pPr>
            <a:r>
              <a:rPr b="1" dirty="0" sz="1800" lang="en-IN" smtClean="0">
                <a:latin typeface="Times New Roman" pitchFamily="18" charset="0"/>
                <a:cs typeface="Times New Roman" pitchFamily="18" charset="0"/>
              </a:rPr>
              <a:t>SK.Yeswanth- MECH</a:t>
            </a:r>
            <a:endParaRPr b="1" dirty="0" sz="1800" lang="en-IN" smtClean="0">
              <a:latin typeface="Times New Roman" pitchFamily="18" charset="0"/>
              <a:cs typeface="Times New Roman" pitchFamily="18" charset="0"/>
            </a:endParaRPr>
          </a:p>
          <a:p>
            <a:pPr algn="just" indent="-342900" marL="452628">
              <a:lnSpc>
                <a:spcPct val="150000"/>
              </a:lnSpc>
              <a:buFont typeface="+mj-lt"/>
              <a:buAutoNum type="arabicPeriod"/>
            </a:pPr>
            <a:r>
              <a:rPr b="1" dirty="0" sz="1800" lang="en-IN" smtClean="0">
                <a:latin typeface="Times New Roman" pitchFamily="18" charset="0"/>
                <a:cs typeface="Times New Roman" pitchFamily="18" charset="0"/>
              </a:rPr>
              <a:t>K.Sai Rishitha- EEE</a:t>
            </a:r>
            <a:endParaRPr b="1" dirty="0" sz="1800" lang="en-IN" smtClean="0">
              <a:latin typeface="Times New Roman" pitchFamily="18" charset="0"/>
              <a:cs typeface="Times New Roman" pitchFamily="18" charset="0"/>
            </a:endParaRPr>
          </a:p>
          <a:p>
            <a:pPr algn="just" indent="-342900" marL="452628">
              <a:lnSpc>
                <a:spcPct val="150000"/>
              </a:lnSpc>
              <a:buFont typeface="+mj-lt"/>
              <a:buAutoNum type="arabicPeriod"/>
            </a:pPr>
            <a:r>
              <a:rPr b="1" dirty="0" sz="1800" lang="en-IN" smtClean="0">
                <a:latin typeface="Times New Roman" pitchFamily="18" charset="0"/>
                <a:cs typeface="Times New Roman" pitchFamily="18" charset="0"/>
              </a:rPr>
              <a:t>P.Varshitha- EEE</a:t>
            </a:r>
            <a:endParaRPr b="1" dirty="0" sz="1800" lang="en-IN" smtClean="0">
              <a:latin typeface="Times New Roman" pitchFamily="18" charset="0"/>
              <a:cs typeface="Times New Roman" pitchFamily="18" charset="0"/>
            </a:endParaRPr>
          </a:p>
          <a:p>
            <a:pPr>
              <a:buNone/>
            </a:pPr>
            <a:r>
              <a:rPr dirty="0" lang="en-IN" smtClean="0"/>
              <a:t>  </a:t>
            </a:r>
            <a:endParaRPr dirty="0" lang="en-IN"/>
          </a:p>
        </p:txBody>
      </p:sp>
      <p:sp>
        <p:nvSpPr>
          <p:cNvPr id="1048608" name="TextBox 3"/>
          <p:cNvSpPr txBox="1"/>
          <p:nvPr/>
        </p:nvSpPr>
        <p:spPr>
          <a:xfrm>
            <a:off x="145205" y="922944"/>
            <a:ext cx="2850249" cy="294640"/>
          </a:xfrm>
          <a:prstGeom prst="rect"/>
          <a:noFill/>
        </p:spPr>
        <p:txBody>
          <a:bodyPr rtlCol="0" wrap="square">
            <a:spAutoFit/>
          </a:bodyPr>
          <a:p>
            <a:r>
              <a:rPr dirty="0" sz="1400" lang="en-IN" smtClean="0"/>
              <a:t>TEAM CODE</a:t>
            </a:r>
            <a:r>
              <a:rPr dirty="0" sz="1400" lang="en-US" smtClean="0"/>
              <a:t> </a:t>
            </a:r>
            <a:r>
              <a:rPr dirty="0" sz="1400" lang="en-IN" smtClean="0"/>
              <a:t>:</a:t>
            </a:r>
            <a:r>
              <a:rPr dirty="0" sz="1400" lang="en-US" smtClean="0"/>
              <a:t> </a:t>
            </a:r>
            <a:r>
              <a:rPr dirty="0" sz="1400" lang="en-US" smtClean="0"/>
              <a:t> </a:t>
            </a:r>
            <a:r>
              <a:rPr dirty="0" sz="1400" lang="en-US" smtClean="0"/>
              <a:t> </a:t>
            </a:r>
            <a:r>
              <a:rPr dirty="0" sz="1400" lang="en-IN" smtClean="0"/>
              <a:t>NECX8201</a:t>
            </a:r>
            <a:endParaRPr dirty="0" sz="1400" lang="en-IN"/>
          </a:p>
        </p:txBody>
      </p:sp>
      <p:pic>
        <p:nvPicPr>
          <p:cNvPr id="2097161" name=""/>
          <p:cNvPicPr>
            <a:picLocks/>
          </p:cNvPicPr>
          <p:nvPr/>
        </p:nvPicPr>
        <p:blipFill>
          <a:blip xmlns:r="http://schemas.openxmlformats.org/officeDocument/2006/relationships" r:embed="rId1"/>
          <a:stretch>
            <a:fillRect/>
          </a:stretch>
        </p:blipFill>
        <p:spPr>
          <a:xfrm rot="0">
            <a:off x="3981526" y="686764"/>
            <a:ext cx="1644769" cy="1192629"/>
          </a:xfrm>
          <a:prstGeom prst="rect"/>
        </p:spPr>
      </p:pic>
      <p:sp>
        <p:nvSpPr>
          <p:cNvPr id="1048609" name=""/>
          <p:cNvSpPr txBox="1"/>
          <p:nvPr/>
        </p:nvSpPr>
        <p:spPr>
          <a:xfrm>
            <a:off x="844430" y="1614073"/>
            <a:ext cx="7247159" cy="1297940"/>
          </a:xfrm>
          <a:prstGeom prst="rect"/>
        </p:spPr>
        <p:txBody>
          <a:bodyPr rtlCol="0" wrap="square">
            <a:spAutoFit/>
          </a:bodyPr>
          <a:p>
            <a:pPr algn="ctr"/>
            <a:endParaRPr b="1" sz="1800" lang="en-GB">
              <a:solidFill>
                <a:srgbClr val="000000"/>
              </a:solidFill>
            </a:endParaRPr>
          </a:p>
          <a:p>
            <a:pPr algn="ctr">
              <a:lnSpc>
                <a:spcPct val="150000"/>
              </a:lnSpc>
            </a:pPr>
            <a:r>
              <a:rPr b="1" sz="1800" lang="en-US">
                <a:solidFill>
                  <a:srgbClr val="000000"/>
                </a:solidFill>
              </a:rPr>
              <a:t>CMR</a:t>
            </a:r>
            <a:r>
              <a:rPr b="1" sz="1800" lang="en-US">
                <a:solidFill>
                  <a:srgbClr val="000000"/>
                </a:solidFill>
              </a:rPr>
              <a:t> COLLEGE</a:t>
            </a:r>
            <a:r>
              <a:rPr b="1" sz="1800" lang="en-US">
                <a:solidFill>
                  <a:srgbClr val="000000"/>
                </a:solidFill>
              </a:rPr>
              <a:t> OF</a:t>
            </a:r>
            <a:r>
              <a:rPr b="1" sz="1800" lang="en-US">
                <a:solidFill>
                  <a:srgbClr val="000000"/>
                </a:solidFill>
              </a:rPr>
              <a:t> ENGINEERING</a:t>
            </a:r>
            <a:r>
              <a:rPr b="1" sz="1800" lang="en-US">
                <a:solidFill>
                  <a:srgbClr val="000000"/>
                </a:solidFill>
              </a:rPr>
              <a:t> </a:t>
            </a:r>
            <a:r>
              <a:rPr b="1" sz="1800" lang="en-US">
                <a:solidFill>
                  <a:srgbClr val="000000"/>
                </a:solidFill>
              </a:rPr>
              <a:t>&amp;</a:t>
            </a:r>
            <a:r>
              <a:rPr b="1" sz="1800" lang="en-US">
                <a:solidFill>
                  <a:srgbClr val="000000"/>
                </a:solidFill>
              </a:rPr>
              <a:t> TECHNOLOGIES</a:t>
            </a:r>
            <a:endParaRPr b="1" sz="1800" lang="en-GB">
              <a:solidFill>
                <a:srgbClr val="000000"/>
              </a:solidFill>
            </a:endParaRPr>
          </a:p>
          <a:p>
            <a:pPr algn="ctr"/>
            <a:r>
              <a:rPr b="1" sz="1800" lang="en-US">
                <a:solidFill>
                  <a:srgbClr val="000000"/>
                </a:solidFill>
              </a:rPr>
              <a:t>(</a:t>
            </a:r>
            <a:r>
              <a:rPr b="1" sz="1800" lang="en-US">
                <a:solidFill>
                  <a:srgbClr val="000000"/>
                </a:solidFill>
              </a:rPr>
              <a:t> </a:t>
            </a:r>
            <a:r>
              <a:rPr b="1" sz="1800" lang="en-US">
                <a:solidFill>
                  <a:srgbClr val="000000"/>
                </a:solidFill>
              </a:rPr>
              <a:t>A</a:t>
            </a:r>
            <a:r>
              <a:rPr b="1" sz="1800" lang="en-US">
                <a:solidFill>
                  <a:srgbClr val="000000"/>
                </a:solidFill>
              </a:rPr>
              <a:t>u</a:t>
            </a:r>
            <a:r>
              <a:rPr b="1" sz="1800" lang="en-US">
                <a:solidFill>
                  <a:srgbClr val="000000"/>
                </a:solidFill>
              </a:rPr>
              <a:t>tonomous</a:t>
            </a:r>
            <a:r>
              <a:rPr b="1" sz="1800" lang="en-US">
                <a:solidFill>
                  <a:srgbClr val="000000"/>
                </a:solidFill>
              </a:rPr>
              <a:t> </a:t>
            </a:r>
            <a:r>
              <a:rPr b="1" sz="1800" lang="en-US">
                <a:solidFill>
                  <a:srgbClr val="000000"/>
                </a:solidFill>
              </a:rPr>
              <a:t>)</a:t>
            </a:r>
            <a:endParaRPr b="1" sz="1800" lang="en-GB">
              <a:solidFill>
                <a:srgbClr val="000000"/>
              </a:solidFill>
            </a:endParaRPr>
          </a:p>
          <a:p>
            <a:pPr algn="ctr"/>
            <a:r>
              <a:rPr b="1" sz="1800" lang="en-US">
                <a:solidFill>
                  <a:srgbClr val="000000"/>
                </a:solidFill>
              </a:rPr>
              <a:t>Kand</a:t>
            </a:r>
            <a:r>
              <a:rPr b="1" sz="1800" lang="en-US">
                <a:solidFill>
                  <a:srgbClr val="000000"/>
                </a:solidFill>
              </a:rPr>
              <a:t>l</a:t>
            </a:r>
            <a:r>
              <a:rPr b="1" sz="1800" lang="en-US">
                <a:solidFill>
                  <a:srgbClr val="000000"/>
                </a:solidFill>
              </a:rPr>
              <a:t>a</a:t>
            </a:r>
            <a:r>
              <a:rPr b="1" sz="1800" lang="en-US">
                <a:solidFill>
                  <a:srgbClr val="000000"/>
                </a:solidFill>
              </a:rPr>
              <a:t>k</a:t>
            </a:r>
            <a:r>
              <a:rPr b="1" sz="1800" lang="en-US">
                <a:solidFill>
                  <a:srgbClr val="000000"/>
                </a:solidFill>
              </a:rPr>
              <a:t>o</a:t>
            </a:r>
            <a:r>
              <a:rPr b="1" sz="1800" lang="en-US">
                <a:solidFill>
                  <a:srgbClr val="000000"/>
                </a:solidFill>
              </a:rPr>
              <a:t>y</a:t>
            </a:r>
            <a:r>
              <a:rPr b="1" sz="1800" lang="en-US">
                <a:solidFill>
                  <a:srgbClr val="000000"/>
                </a:solidFill>
              </a:rPr>
              <a:t>a</a:t>
            </a:r>
            <a:r>
              <a:rPr b="1" sz="1800" lang="en-US">
                <a:solidFill>
                  <a:srgbClr val="000000"/>
                </a:solidFill>
              </a:rPr>
              <a:t> </a:t>
            </a:r>
            <a:r>
              <a:rPr b="1" sz="1800" lang="en-US">
                <a:solidFill>
                  <a:srgbClr val="000000"/>
                </a:solidFill>
              </a:rPr>
              <a:t>,</a:t>
            </a:r>
            <a:r>
              <a:rPr b="1" sz="1800" lang="en-US">
                <a:solidFill>
                  <a:srgbClr val="000000"/>
                </a:solidFill>
              </a:rPr>
              <a:t> </a:t>
            </a:r>
            <a:r>
              <a:rPr b="1" sz="1800" lang="en-US">
                <a:solidFill>
                  <a:srgbClr val="000000"/>
                </a:solidFill>
              </a:rPr>
              <a:t>medchal</a:t>
            </a:r>
            <a:r>
              <a:rPr b="1" sz="1800" lang="en-US">
                <a:solidFill>
                  <a:srgbClr val="000000"/>
                </a:solidFill>
              </a:rPr>
              <a:t> </a:t>
            </a:r>
            <a:r>
              <a:rPr b="1" sz="1800" lang="en-US">
                <a:solidFill>
                  <a:srgbClr val="000000"/>
                </a:solidFill>
              </a:rPr>
              <a:t>,</a:t>
            </a:r>
            <a:r>
              <a:rPr b="1" sz="1800" lang="en-US">
                <a:solidFill>
                  <a:srgbClr val="000000"/>
                </a:solidFill>
              </a:rPr>
              <a:t> </a:t>
            </a:r>
            <a:r>
              <a:rPr b="1" sz="1800" lang="en-US">
                <a:solidFill>
                  <a:srgbClr val="000000"/>
                </a:solidFill>
              </a:rPr>
              <a:t>H</a:t>
            </a:r>
            <a:r>
              <a:rPr b="1" sz="1800" lang="en-US">
                <a:solidFill>
                  <a:srgbClr val="000000"/>
                </a:solidFill>
              </a:rPr>
              <a:t>YDERABAD</a:t>
            </a:r>
            <a:endParaRPr b="1" sz="1800" lang="en-GB">
              <a:solidFill>
                <a:srgbClr val="000000"/>
              </a:solidFill>
            </a:endParaRPr>
          </a:p>
        </p:txBody>
      </p:sp>
      <p:pic>
        <p:nvPicPr>
          <p:cNvPr id="2097162" name=""/>
          <p:cNvPicPr>
            <a:picLocks/>
          </p:cNvPicPr>
          <p:nvPr/>
        </p:nvPicPr>
        <p:blipFill>
          <a:blip xmlns:r="http://schemas.openxmlformats.org/officeDocument/2006/relationships" r:embed="rId2"/>
          <a:stretch>
            <a:fillRect/>
          </a:stretch>
        </p:blipFill>
        <p:spPr>
          <a:xfrm rot="0">
            <a:off x="460798" y="4227563"/>
            <a:ext cx="4007211" cy="253768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28" name="Title 1"/>
          <p:cNvSpPr>
            <a:spLocks noGrp="1"/>
          </p:cNvSpPr>
          <p:nvPr>
            <p:ph type="title"/>
          </p:nvPr>
        </p:nvSpPr>
        <p:spPr>
          <a:xfrm>
            <a:off x="323528" y="1143000"/>
            <a:ext cx="8363272" cy="1066800"/>
          </a:xfrm>
        </p:spPr>
        <p:txBody>
          <a:bodyPr>
            <a:normAutofit/>
          </a:bodyPr>
          <a:p>
            <a:r>
              <a:rPr dirty="0" sz="3200" lang="en-IN" smtClean="0">
                <a:latin typeface="Times New Roman" pitchFamily="18" charset="0"/>
                <a:cs typeface="Times New Roman" pitchFamily="18" charset="0"/>
              </a:rPr>
              <a:t>WHAT DO YOU NEED TO MAKE IT HAPPEN</a:t>
            </a:r>
            <a:endParaRPr dirty="0" sz="3200" lang="en-IN">
              <a:latin typeface="Times New Roman" pitchFamily="18" charset="0"/>
              <a:cs typeface="Times New Roman" pitchFamily="18" charset="0"/>
            </a:endParaRPr>
          </a:p>
        </p:txBody>
      </p:sp>
      <p:sp>
        <p:nvSpPr>
          <p:cNvPr id="1048629" name="Content Placeholder 2"/>
          <p:cNvSpPr>
            <a:spLocks noGrp="1"/>
          </p:cNvSpPr>
          <p:nvPr>
            <p:ph idx="1"/>
          </p:nvPr>
        </p:nvSpPr>
        <p:spPr/>
        <p:txBody>
          <a:bodyPr>
            <a:normAutofit/>
          </a:bodyPr>
          <a:p>
            <a:pPr>
              <a:buFont typeface="Wingdings" pitchFamily="2" charset="2"/>
              <a:buChar char="Ø"/>
            </a:pPr>
            <a:r>
              <a:rPr dirty="0" sz="1800" lang="en-IN" smtClean="0">
                <a:latin typeface="Times New Roman" pitchFamily="18" charset="0"/>
                <a:cs typeface="Times New Roman" pitchFamily="18" charset="0"/>
              </a:rPr>
              <a:t>We use raspberry pi and GPS module in our project, raspberry pi is the standard technology microcontroller.</a:t>
            </a:r>
          </a:p>
          <a:p>
            <a:pPr>
              <a:buFont typeface="Wingdings" pitchFamily="2" charset="2"/>
              <a:buChar char="Ø"/>
            </a:pPr>
            <a:r>
              <a:rPr dirty="0" sz="1800" lang="en-IN" smtClean="0">
                <a:latin typeface="Times New Roman" pitchFamily="18" charset="0"/>
                <a:cs typeface="Times New Roman" pitchFamily="18" charset="0"/>
              </a:rPr>
              <a:t>Consulting the different colleges and managements to present this idea and to make this happen in a bigger way.</a:t>
            </a:r>
          </a:p>
          <a:p>
            <a:pPr>
              <a:buFont typeface="Wingdings" pitchFamily="2" charset="2"/>
              <a:buChar char="Ø"/>
            </a:pPr>
            <a:r>
              <a:rPr dirty="0" sz="1800" lang="en-IN" smtClean="0">
                <a:latin typeface="Times New Roman" pitchFamily="18" charset="0"/>
                <a:cs typeface="Times New Roman" pitchFamily="18" charset="0"/>
              </a:rPr>
              <a:t>Need to hire fire base server and app developers if the customers are more.</a:t>
            </a:r>
          </a:p>
          <a:p>
            <a:pPr>
              <a:buFont typeface="Wingdings" pitchFamily="2" charset="2"/>
              <a:buChar char="Ø"/>
            </a:pPr>
            <a:r>
              <a:rPr dirty="0" sz="1800" lang="en-IN" smtClean="0">
                <a:latin typeface="Times New Roman" pitchFamily="18" charset="0"/>
                <a:cs typeface="Times New Roman" pitchFamily="18" charset="0"/>
              </a:rPr>
              <a:t>We need the external help to test the prototype and taking it to production. It would cost Rs.  5000 /-</a:t>
            </a:r>
            <a:endParaRPr dirty="0" sz="1800" lang="en-IN">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30"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QUESTIONS</a:t>
            </a:r>
            <a:endParaRPr dirty="0" sz="3200" lang="en-IN">
              <a:latin typeface="Times New Roman" pitchFamily="18" charset="0"/>
              <a:cs typeface="Times New Roman" pitchFamily="18" charset="0"/>
            </a:endParaRPr>
          </a:p>
        </p:txBody>
      </p:sp>
      <p:sp>
        <p:nvSpPr>
          <p:cNvPr id="1048631" name="Content Placeholder 2"/>
          <p:cNvSpPr>
            <a:spLocks noGrp="1"/>
          </p:cNvSpPr>
          <p:nvPr>
            <p:ph idx="1"/>
          </p:nvPr>
        </p:nvSpPr>
        <p:spPr/>
        <p:txBody>
          <a:bodyPr>
            <a:normAutofit/>
          </a:bodyPr>
          <a:p>
            <a:pPr>
              <a:buFont typeface="Wingdings" pitchFamily="2" charset="2"/>
              <a:buChar char="Ø"/>
            </a:pPr>
            <a:r>
              <a:rPr dirty="0" sz="1800" lang="en-IN" smtClean="0">
                <a:latin typeface="Times New Roman" pitchFamily="18" charset="0"/>
                <a:cs typeface="Times New Roman" pitchFamily="18" charset="0"/>
              </a:rPr>
              <a:t>Would you</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b</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sted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v</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ing</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j</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a:t>
            </a:r>
            <a:endParaRPr altLang="en-US" lang="zh-CN"/>
          </a:p>
          <a:p>
            <a:pPr>
              <a:buFont typeface="Wingdings" pitchFamily="2" charset="2"/>
              <a:buChar char="Ø"/>
            </a:pPr>
            <a:r>
              <a:rPr dirty="0" sz="1800" lang="en-IN" smtClean="0">
                <a:latin typeface="Times New Roman" pitchFamily="18" charset="0"/>
                <a:cs typeface="Times New Roman" pitchFamily="18" charset="0"/>
              </a:rPr>
              <a:t>Would you help us to meet with managements to pitch our idea?</a:t>
            </a:r>
            <a:endParaRPr dirty="0" sz="1800" lang="en-IN">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32" name="Title 1"/>
          <p:cNvSpPr>
            <a:spLocks noGrp="1"/>
          </p:cNvSpPr>
          <p:nvPr>
            <p:ph type="title"/>
          </p:nvPr>
        </p:nvSpPr>
        <p:spPr>
          <a:xfrm>
            <a:off x="457200" y="836712"/>
            <a:ext cx="8229600" cy="864096"/>
          </a:xfrm>
        </p:spPr>
        <p:txBody>
          <a:bodyPr>
            <a:normAutofit/>
          </a:bodyPr>
          <a:p>
            <a:r>
              <a:rPr dirty="0" sz="3200" lang="en-IN" smtClean="0">
                <a:latin typeface="Times New Roman" pitchFamily="18" charset="0"/>
                <a:cs typeface="Times New Roman" pitchFamily="18" charset="0"/>
              </a:rPr>
              <a:t>APPENDIX</a:t>
            </a:r>
            <a:endParaRPr dirty="0" sz="3200" lang="en-IN">
              <a:latin typeface="Times New Roman" pitchFamily="18" charset="0"/>
              <a:cs typeface="Times New Roman" pitchFamily="18" charset="0"/>
            </a:endParaRPr>
          </a:p>
        </p:txBody>
      </p:sp>
      <p:sp>
        <p:nvSpPr>
          <p:cNvPr id="1048633" name="Content Placeholder 2"/>
          <p:cNvSpPr>
            <a:spLocks noGrp="1"/>
          </p:cNvSpPr>
          <p:nvPr>
            <p:ph idx="1"/>
          </p:nvPr>
        </p:nvSpPr>
        <p:spPr>
          <a:xfrm>
            <a:off x="457200" y="1628800"/>
            <a:ext cx="8229600" cy="4945736"/>
          </a:xfrm>
        </p:spPr>
        <p:txBody>
          <a:bodyPr>
            <a:normAutofit/>
          </a:bodyPr>
          <a:p>
            <a:pPr>
              <a:buFont typeface="Wingdings" pitchFamily="2" charset="2"/>
              <a:buChar char="Ø"/>
            </a:pPr>
            <a:r>
              <a:rPr dirty="0" sz="2000" lang="en-IN" smtClean="0">
                <a:latin typeface="Times New Roman" pitchFamily="18" charset="0"/>
                <a:cs typeface="Times New Roman" pitchFamily="18" charset="0"/>
              </a:rPr>
              <a:t>RISKS</a:t>
            </a:r>
          </a:p>
          <a:p>
            <a:pPr>
              <a:buFont typeface="Wingdings" pitchFamily="2" charset="2"/>
              <a:buChar char="§"/>
            </a:pPr>
            <a:r>
              <a:rPr dirty="0" sz="2000" lang="en-IN" smtClean="0">
                <a:latin typeface="Times New Roman" pitchFamily="18" charset="0"/>
                <a:cs typeface="Times New Roman" pitchFamily="18" charset="0"/>
              </a:rPr>
              <a:t>Economic risk</a:t>
            </a:r>
          </a:p>
          <a:p>
            <a:pPr>
              <a:buFont typeface="Wingdings" pitchFamily="2" charset="2"/>
              <a:buChar char="§"/>
            </a:pPr>
            <a:r>
              <a:rPr dirty="0" sz="2000" lang="en-US" smtClean="0">
                <a:latin typeface="Times New Roman" pitchFamily="18" charset="0"/>
                <a:cs typeface="Times New Roman" pitchFamily="18" charset="0"/>
              </a:rPr>
              <a:t>M</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y</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b</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u</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ble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f</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r</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w</a:t>
            </a:r>
            <a:r>
              <a:rPr dirty="0" sz="2000" lang="en-US" smtClean="0">
                <a:latin typeface="Times New Roman" pitchFamily="18" charset="0"/>
                <a:cs typeface="Times New Roman" pitchFamily="18" charset="0"/>
              </a:rPr>
              <a:t>ork</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ue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r</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s</a:t>
            </a:r>
            <a:endParaRPr altLang="en-US" lang="zh-CN"/>
          </a:p>
          <a:p>
            <a:pPr>
              <a:buFont typeface="Wingdings" pitchFamily="2" charset="2"/>
              <a:buChar char="§"/>
            </a:pPr>
            <a:endParaRPr dirty="0" sz="2000" lang="en-IN" smtClean="0">
              <a:latin typeface="Times New Roman" pitchFamily="18" charset="0"/>
              <a:cs typeface="Times New Roman" pitchFamily="18" charset="0"/>
            </a:endParaRPr>
          </a:p>
          <a:p>
            <a:pPr>
              <a:buFont typeface="Wingdings" pitchFamily="2" charset="2"/>
              <a:buChar char="Ø"/>
            </a:pPr>
            <a:r>
              <a:rPr dirty="0" sz="2000" lang="en-IN" smtClean="0">
                <a:latin typeface="Times New Roman" pitchFamily="18" charset="0"/>
                <a:cs typeface="Times New Roman" pitchFamily="18" charset="0"/>
              </a:rPr>
              <a:t>CHALLENGES</a:t>
            </a:r>
          </a:p>
          <a:p>
            <a:pPr>
              <a:buFont typeface="Wingdings" pitchFamily="2" charset="2"/>
              <a:buChar char="§"/>
            </a:pPr>
            <a:r>
              <a:rPr altLang="en-US" sz="2000" lang="en-US"/>
              <a:t>D</a:t>
            </a:r>
            <a:r>
              <a:rPr altLang="en-US" sz="2000" lang="en-US"/>
              <a:t>e</a:t>
            </a:r>
            <a:r>
              <a:rPr altLang="en-US" sz="2000" lang="en-US"/>
              <a:t>v</a:t>
            </a:r>
            <a:r>
              <a:rPr altLang="en-US" sz="2000" lang="en-US"/>
              <a:t>e</a:t>
            </a:r>
            <a:r>
              <a:rPr altLang="en-US" sz="2000" lang="en-US"/>
              <a:t>l</a:t>
            </a:r>
            <a:r>
              <a:rPr altLang="en-US" sz="2000" lang="en-US"/>
              <a:t>o</a:t>
            </a:r>
            <a:r>
              <a:rPr altLang="en-US" sz="2000" lang="en-US"/>
              <a:t>p</a:t>
            </a:r>
            <a:r>
              <a:rPr altLang="en-US" sz="2000" lang="en-US"/>
              <a:t>i</a:t>
            </a:r>
            <a:r>
              <a:rPr altLang="en-US" sz="2000" lang="en-US"/>
              <a:t>n</a:t>
            </a:r>
            <a:r>
              <a:rPr altLang="en-US" sz="2000" lang="en-US"/>
              <a:t>g</a:t>
            </a:r>
            <a:r>
              <a:rPr altLang="en-US" sz="2000" lang="en-US"/>
              <a:t> </a:t>
            </a:r>
            <a:r>
              <a:rPr altLang="en-US" sz="2000" lang="en-US"/>
              <a:t>e</a:t>
            </a:r>
            <a:r>
              <a:rPr altLang="en-US" sz="2000" lang="en-US"/>
              <a:t>f</a:t>
            </a:r>
            <a:r>
              <a:rPr altLang="en-US" sz="2000" lang="en-US"/>
              <a:t>f</a:t>
            </a:r>
            <a:r>
              <a:rPr altLang="en-US" sz="2000" lang="en-US"/>
              <a:t>i</a:t>
            </a:r>
            <a:r>
              <a:rPr altLang="en-US" sz="2000" lang="en-US"/>
              <a:t>c</a:t>
            </a:r>
            <a:r>
              <a:rPr altLang="en-US" sz="2000" lang="en-US"/>
              <a:t>ient</a:t>
            </a:r>
            <a:r>
              <a:rPr altLang="en-US" sz="2000" lang="en-US"/>
              <a:t> </a:t>
            </a:r>
            <a:r>
              <a:rPr altLang="en-US" sz="2000" lang="en-US"/>
              <a:t>a</a:t>
            </a:r>
            <a:r>
              <a:rPr altLang="en-US" sz="2000" lang="en-US"/>
              <a:t>p</a:t>
            </a:r>
            <a:r>
              <a:rPr altLang="en-US" sz="2000" lang="en-US"/>
              <a:t>p</a:t>
            </a:r>
            <a:r>
              <a:rPr altLang="en-US" sz="2000" lang="en-US"/>
              <a:t>l</a:t>
            </a:r>
            <a:r>
              <a:rPr altLang="en-US" sz="2000" lang="en-US"/>
              <a:t>i</a:t>
            </a:r>
            <a:r>
              <a:rPr altLang="en-US" sz="2000" lang="en-US"/>
              <a:t>cation</a:t>
            </a:r>
            <a:r>
              <a:rPr altLang="en-US" sz="2000" lang="en-US"/>
              <a:t> </a:t>
            </a:r>
            <a:r>
              <a:rPr altLang="en-US" sz="2000" lang="en-US"/>
              <a:t>a</a:t>
            </a:r>
            <a:r>
              <a:rPr altLang="en-US" sz="2000" lang="en-US"/>
              <a:t>n</a:t>
            </a:r>
            <a:r>
              <a:rPr altLang="en-US" sz="2000" lang="en-US"/>
              <a:t>d</a:t>
            </a:r>
            <a:r>
              <a:rPr altLang="en-US" sz="2000" lang="en-US"/>
              <a:t> </a:t>
            </a:r>
            <a:r>
              <a:rPr altLang="en-US" sz="2000" lang="en-US"/>
              <a:t>m</a:t>
            </a:r>
            <a:r>
              <a:rPr altLang="en-US" sz="2000" lang="en-US"/>
              <a:t>a</a:t>
            </a:r>
            <a:r>
              <a:rPr altLang="en-US" sz="2000" lang="en-US"/>
              <a:t>i</a:t>
            </a:r>
            <a:r>
              <a:rPr altLang="en-US" sz="2000" lang="en-US"/>
              <a:t>n</a:t>
            </a:r>
            <a:r>
              <a:rPr altLang="en-US" sz="2000" lang="en-US"/>
              <a:t>t</a:t>
            </a:r>
            <a:r>
              <a:rPr altLang="en-US" sz="2000" lang="en-US"/>
              <a:t>a</a:t>
            </a:r>
            <a:r>
              <a:rPr altLang="en-US" sz="2000" lang="en-US"/>
              <a:t>i</a:t>
            </a:r>
            <a:r>
              <a:rPr altLang="en-US" sz="2000" lang="en-US"/>
              <a:t>n</a:t>
            </a:r>
            <a:r>
              <a:rPr altLang="en-US" sz="2000" lang="en-US"/>
              <a:t>ing</a:t>
            </a:r>
            <a:r>
              <a:rPr altLang="en-US" sz="2000" lang="en-US"/>
              <a:t> </a:t>
            </a:r>
            <a:r>
              <a:rPr altLang="en-US" sz="2000" lang="en-US"/>
              <a:t>application</a:t>
            </a:r>
            <a:r>
              <a:rPr altLang="en-US" sz="2000" lang="en-US"/>
              <a:t> </a:t>
            </a:r>
            <a:r>
              <a:rPr altLang="en-US" sz="2000" lang="en-US"/>
              <a:t>w</a:t>
            </a:r>
            <a:r>
              <a:rPr altLang="en-US" sz="2000" lang="en-US"/>
              <a:t>h</a:t>
            </a:r>
            <a:r>
              <a:rPr altLang="en-US" sz="2000" lang="en-US"/>
              <a:t>e</a:t>
            </a:r>
            <a:r>
              <a:rPr altLang="en-US" sz="2000" lang="en-US"/>
              <a:t>n</a:t>
            </a:r>
            <a:r>
              <a:rPr altLang="en-US" sz="2000" lang="en-US"/>
              <a:t> </a:t>
            </a:r>
            <a:r>
              <a:rPr altLang="en-US" sz="2000" lang="en-US"/>
              <a:t>m</a:t>
            </a:r>
            <a:r>
              <a:rPr altLang="en-US" sz="2000" lang="en-US"/>
              <a:t>o</a:t>
            </a:r>
            <a:r>
              <a:rPr altLang="en-US" sz="2000" lang="en-US"/>
              <a:t>r</a:t>
            </a:r>
            <a:r>
              <a:rPr altLang="en-US" sz="2000" lang="en-US"/>
              <a:t>e</a:t>
            </a:r>
            <a:r>
              <a:rPr altLang="en-US" sz="2000" lang="en-US"/>
              <a:t> </a:t>
            </a:r>
            <a:r>
              <a:rPr altLang="en-US" sz="2000" lang="en-US"/>
              <a:t>n</a:t>
            </a:r>
            <a:r>
              <a:rPr altLang="en-US" sz="2000" lang="en-US"/>
              <a:t>u</a:t>
            </a:r>
            <a:r>
              <a:rPr altLang="en-US" sz="2000" lang="en-US"/>
              <a:t>m</a:t>
            </a:r>
            <a:r>
              <a:rPr altLang="en-US" sz="2000" lang="en-US"/>
              <a:t>b</a:t>
            </a:r>
            <a:r>
              <a:rPr altLang="en-US" sz="2000" lang="en-US"/>
              <a:t>e</a:t>
            </a:r>
            <a:r>
              <a:rPr altLang="en-US" sz="2000" lang="en-US"/>
              <a:t>r</a:t>
            </a:r>
            <a:r>
              <a:rPr altLang="en-US" sz="2000" lang="en-US"/>
              <a:t> </a:t>
            </a:r>
            <a:r>
              <a:rPr altLang="en-US" sz="2000" lang="en-US"/>
              <a:t>o</a:t>
            </a:r>
            <a:r>
              <a:rPr altLang="en-US" sz="2000" lang="en-US"/>
              <a:t>f</a:t>
            </a:r>
            <a:r>
              <a:rPr altLang="en-US" sz="2000" lang="en-US"/>
              <a:t> </a:t>
            </a:r>
            <a:r>
              <a:rPr altLang="en-US" sz="2000" lang="en-US"/>
              <a:t>c</a:t>
            </a:r>
            <a:r>
              <a:rPr altLang="en-US" sz="2000" lang="en-US"/>
              <a:t>u</a:t>
            </a:r>
            <a:r>
              <a:rPr altLang="en-US" sz="2000" lang="en-US"/>
              <a:t>s</a:t>
            </a:r>
            <a:r>
              <a:rPr altLang="en-US" sz="2000" lang="en-US"/>
              <a:t>t</a:t>
            </a:r>
            <a:r>
              <a:rPr altLang="en-US" sz="2000" lang="en-US"/>
              <a:t>omers</a:t>
            </a:r>
            <a:r>
              <a:rPr altLang="en-US" sz="2000" lang="en-US"/>
              <a:t> </a:t>
            </a:r>
            <a:r>
              <a:rPr altLang="en-US" sz="2000" lang="en-US"/>
              <a:t>i</a:t>
            </a:r>
            <a:r>
              <a:rPr altLang="en-US" sz="2000" lang="en-US"/>
              <a:t>n</a:t>
            </a:r>
            <a:r>
              <a:rPr altLang="en-US" sz="2000" lang="en-US"/>
              <a:t>c</a:t>
            </a:r>
            <a:r>
              <a:rPr altLang="en-US" sz="2000" lang="en-US"/>
              <a:t>r</a:t>
            </a:r>
            <a:r>
              <a:rPr altLang="en-US" sz="2000" lang="en-US"/>
              <a:t>e</a:t>
            </a:r>
            <a:r>
              <a:rPr altLang="en-US" sz="2000" lang="en-US"/>
              <a:t>as</a:t>
            </a:r>
            <a:r>
              <a:rPr altLang="en-US" sz="2000" lang="en-US"/>
              <a:t>e</a:t>
            </a:r>
            <a:r>
              <a:rPr altLang="en-US" sz="2000" lang="en-US"/>
              <a:t>s</a:t>
            </a:r>
            <a:endParaRPr altLang="en-US" lang="zh-CN"/>
          </a:p>
          <a:p>
            <a:pPr>
              <a:buFont typeface="Wingdings" pitchFamily="2" charset="2"/>
              <a:buChar char="§"/>
            </a:pPr>
            <a:r>
              <a:rPr dirty="0" sz="2000" lang="en-US" smtClean="0">
                <a:latin typeface="Times New Roman" pitchFamily="18" charset="0"/>
                <a:cs typeface="Times New Roman" pitchFamily="18" charset="0"/>
              </a:rPr>
              <a:t>D</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v</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c</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tion</a:t>
            </a:r>
            <a:endParaRPr altLang="en-US" lang="zh-CN"/>
          </a:p>
          <a:p>
            <a:pPr>
              <a:buFont typeface="Wingdings" pitchFamily="2" charset="2"/>
              <a:buChar char="§"/>
            </a:pPr>
            <a:endParaRPr dirty="0" sz="2000" lang="en-IN" smtClean="0">
              <a:latin typeface="Times New Roman" pitchFamily="18" charset="0"/>
              <a:cs typeface="Times New Roman" pitchFamily="18" charset="0"/>
            </a:endParaRPr>
          </a:p>
          <a:p>
            <a:pPr>
              <a:buFont typeface="Wingdings" pitchFamily="2" charset="2"/>
              <a:buChar char="Ø"/>
            </a:pPr>
            <a:r>
              <a:rPr dirty="0" sz="2000" lang="en-IN" smtClean="0">
                <a:latin typeface="Times New Roman" pitchFamily="18" charset="0"/>
                <a:cs typeface="Times New Roman" pitchFamily="18" charset="0"/>
              </a:rPr>
              <a:t>OPP</a:t>
            </a:r>
            <a:r>
              <a:rPr dirty="0" sz="2000" lang="en-US" smtClean="0">
                <a:latin typeface="Times New Roman" pitchFamily="18" charset="0"/>
                <a:cs typeface="Times New Roman" pitchFamily="18" charset="0"/>
              </a:rPr>
              <a:t>O</a:t>
            </a:r>
            <a:r>
              <a:rPr dirty="0" sz="2000" lang="en-IN" smtClean="0">
                <a:latin typeface="Times New Roman" pitchFamily="18" charset="0"/>
                <a:cs typeface="Times New Roman" pitchFamily="18" charset="0"/>
              </a:rPr>
              <a:t>RTUNITIES</a:t>
            </a:r>
            <a:endParaRPr altLang="en-US" lang="zh-CN"/>
          </a:p>
          <a:p>
            <a:pPr>
              <a:buFont typeface="Wingdings" pitchFamily="2" charset="2"/>
              <a:buChar char="§"/>
            </a:pPr>
            <a:r>
              <a:rPr dirty="0" sz="2000" lang="en-IN" smtClean="0">
                <a:latin typeface="Times New Roman" pitchFamily="18" charset="0"/>
                <a:cs typeface="Times New Roman" pitchFamily="18" charset="0"/>
              </a:rPr>
              <a:t>We </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y</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c</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u</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h</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d</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v</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c</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f</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r</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c</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g</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b</a:t>
            </a:r>
            <a:r>
              <a:rPr dirty="0" sz="2000" lang="en-US" smtClean="0">
                <a:latin typeface="Times New Roman" pitchFamily="18" charset="0"/>
                <a:cs typeface="Times New Roman" pitchFamily="18" charset="0"/>
              </a:rPr>
              <a:t>u</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b</a:t>
            </a:r>
            <a:r>
              <a:rPr dirty="0" sz="2000" lang="en-US" smtClean="0">
                <a:latin typeface="Times New Roman" pitchFamily="18" charset="0"/>
                <a:cs typeface="Times New Roman" pitchFamily="18" charset="0"/>
              </a:rPr>
              <a:t>u</a:t>
            </a:r>
            <a:r>
              <a:rPr dirty="0" sz="2000" lang="en-US" smtClean="0">
                <a:latin typeface="Times New Roman" pitchFamily="18" charset="0"/>
                <a:cs typeface="Times New Roman" pitchFamily="18" charset="0"/>
              </a:rPr>
              <a:t>t</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a</a:t>
            </a:r>
            <a:r>
              <a:rPr dirty="0" sz="2000" lang="en-US" smtClean="0">
                <a:latin typeface="Times New Roman" pitchFamily="18" charset="0"/>
                <a:cs typeface="Times New Roman" pitchFamily="18" charset="0"/>
              </a:rPr>
              <a:t>l</a:t>
            </a:r>
            <a:r>
              <a:rPr dirty="0" sz="2000" lang="en-US" smtClean="0">
                <a:latin typeface="Times New Roman" pitchFamily="18" charset="0"/>
                <a:cs typeface="Times New Roman" pitchFamily="18" charset="0"/>
              </a:rPr>
              <a:t>s</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f</a:t>
            </a:r>
            <a:r>
              <a:rPr dirty="0" sz="2000" lang="en-US" smtClean="0">
                <a:latin typeface="Times New Roman" pitchFamily="18" charset="0"/>
                <a:cs typeface="Times New Roman" pitchFamily="18" charset="0"/>
              </a:rPr>
              <a:t>o</a:t>
            </a:r>
            <a:r>
              <a:rPr dirty="0" sz="2000" lang="en-US" smtClean="0">
                <a:latin typeface="Times New Roman" pitchFamily="18" charset="0"/>
                <a:cs typeface="Times New Roman" pitchFamily="18" charset="0"/>
              </a:rPr>
              <a:t>r</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n</a:t>
            </a:r>
            <a:r>
              <a:rPr dirty="0" sz="2000" lang="en-US" smtClean="0">
                <a:latin typeface="Times New Roman" pitchFamily="18" charset="0"/>
                <a:cs typeface="Times New Roman" pitchFamily="18" charset="0"/>
              </a:rPr>
              <a:t>d</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v</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dual</a:t>
            </a:r>
            <a:r>
              <a:rPr dirty="0" sz="2000" lang="en-US" smtClean="0">
                <a:latin typeface="Times New Roman" pitchFamily="18" charset="0"/>
                <a:cs typeface="Times New Roman" pitchFamily="18" charset="0"/>
              </a:rPr>
              <a:t> </a:t>
            </a:r>
            <a:r>
              <a:rPr dirty="0" sz="2000" lang="en-US" smtClean="0">
                <a:latin typeface="Times New Roman" pitchFamily="18" charset="0"/>
                <a:cs typeface="Times New Roman" pitchFamily="18" charset="0"/>
              </a:rPr>
              <a:t>v</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h</a:t>
            </a:r>
            <a:r>
              <a:rPr dirty="0" sz="2000" lang="en-US" smtClean="0">
                <a:latin typeface="Times New Roman" pitchFamily="18" charset="0"/>
                <a:cs typeface="Times New Roman" pitchFamily="18" charset="0"/>
              </a:rPr>
              <a:t>i</a:t>
            </a:r>
            <a:r>
              <a:rPr dirty="0" sz="2000" lang="en-US" smtClean="0">
                <a:latin typeface="Times New Roman" pitchFamily="18" charset="0"/>
                <a:cs typeface="Times New Roman" pitchFamily="18" charset="0"/>
              </a:rPr>
              <a:t>cl</a:t>
            </a:r>
            <a:r>
              <a:rPr dirty="0" sz="2000" lang="en-US" smtClean="0">
                <a:latin typeface="Times New Roman" pitchFamily="18" charset="0"/>
                <a:cs typeface="Times New Roman" pitchFamily="18" charset="0"/>
              </a:rPr>
              <a:t>e</a:t>
            </a:r>
            <a:r>
              <a:rPr dirty="0" sz="2000" lang="en-US" smtClean="0">
                <a:latin typeface="Times New Roman" pitchFamily="18" charset="0"/>
                <a:cs typeface="Times New Roman" pitchFamily="18" charset="0"/>
              </a:rPr>
              <a:t>s</a:t>
            </a:r>
            <a:r>
              <a:rPr dirty="0" sz="2000" lang="en-IN" smtClean="0">
                <a:latin typeface="Times New Roman" pitchFamily="18" charset="0"/>
                <a:cs typeface="Times New Roman" pitchFamily="18" charset="0"/>
              </a:rPr>
              <a:t> </a:t>
            </a:r>
            <a:endParaRPr dirty="0" sz="2000" lang="en-IN">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34" name=""/>
          <p:cNvSpPr>
            <a:spLocks noGrp="1"/>
          </p:cNvSpPr>
          <p:nvPr>
            <p:ph type="title"/>
          </p:nvPr>
        </p:nvSpPr>
        <p:spPr/>
        <p:txBody>
          <a:bodyPr/>
          <a:p>
            <a:r>
              <a:rPr lang="en-US"/>
              <a:t> </a:t>
            </a:r>
            <a:r>
              <a:rPr lang="en-US"/>
              <a:t> </a:t>
            </a:r>
            <a:r>
              <a:rPr lang="en-US"/>
              <a:t> </a:t>
            </a:r>
            <a:r>
              <a:rPr lang="en-US"/>
              <a:t> </a:t>
            </a:r>
            <a:r>
              <a:rPr lang="en-US"/>
              <a:t> </a:t>
            </a:r>
            <a:r>
              <a:rPr lang="en-US"/>
              <a:t> </a:t>
            </a:r>
            <a:r>
              <a:rPr lang="en-US"/>
              <a:t> </a:t>
            </a:r>
            <a:r>
              <a:rPr lang="en-US"/>
              <a:t> </a:t>
            </a:r>
            <a:r>
              <a:rPr lang="en-US"/>
              <a:t> </a:t>
            </a:r>
            <a:r>
              <a:rPr lang="en-US"/>
              <a:t> </a:t>
            </a:r>
            <a:r>
              <a:rPr lang="en-US"/>
              <a:t>W</a:t>
            </a:r>
            <a:r>
              <a:rPr lang="en-US"/>
              <a:t>o</a:t>
            </a:r>
            <a:r>
              <a:rPr lang="en-US"/>
              <a:t>rking</a:t>
            </a:r>
            <a:r>
              <a:rPr lang="en-US"/>
              <a:t> </a:t>
            </a:r>
            <a:r>
              <a:rPr lang="en-US"/>
              <a:t>M</a:t>
            </a:r>
            <a:r>
              <a:rPr lang="en-US"/>
              <a:t>o</a:t>
            </a:r>
            <a:r>
              <a:rPr lang="en-US"/>
              <a:t>d</a:t>
            </a:r>
            <a:r>
              <a:rPr lang="en-US"/>
              <a:t>el</a:t>
            </a:r>
            <a:r>
              <a:rPr lang="en-US"/>
              <a:t> </a:t>
            </a:r>
            <a:r>
              <a:rPr lang="en-US"/>
              <a:t>V</a:t>
            </a:r>
            <a:r>
              <a:rPr lang="en-US"/>
              <a:t>i</a:t>
            </a:r>
            <a:r>
              <a:rPr lang="en-US"/>
              <a:t>deo</a:t>
            </a:r>
            <a:endParaRPr lang="en-GB"/>
          </a:p>
        </p:txBody>
      </p:sp>
      <p:pic>
        <p:nvPicPr>
          <p:cNvPr id="2097163"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457200" y="2212848"/>
            <a:ext cx="8051380" cy="4529795"/>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3"/>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3"/>
                                        </p:tgtEl>
                                      </p:cBhvr>
                                    </p:cmd>
                                  </p:childTnLst>
                                </p:cTn>
                              </p:par>
                            </p:childTnLst>
                          </p:cTn>
                        </p:par>
                      </p:childTnLst>
                    </p:cTn>
                  </p:par>
                </p:childTnLst>
              </p:cTn>
              <p:nextCondLst>
                <p:cond evt="onClick" delay="0">
                  <p:tgtEl>
                    <p:spTgt spid="2097163"/>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35" name=""/>
          <p:cNvSpPr>
            <a:spLocks noGrp="1"/>
          </p:cNvSpPr>
          <p:nvPr>
            <p:ph type="title"/>
          </p:nvPr>
        </p:nvSpPr>
        <p:spPr>
          <a:xfrm>
            <a:off x="2747777" y="2894076"/>
            <a:ext cx="8229600" cy="1069848"/>
          </a:xfrm>
        </p:spPr>
        <p:txBody>
          <a:bodyPr/>
          <a:p>
            <a:r>
              <a:rPr lang="en-US"/>
              <a:t>THANK YOU</a:t>
            </a:r>
            <a:r>
              <a:rPr lang="en-US"/>
              <a:t> </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8" name=""/>
          <p:cNvSpPr>
            <a:spLocks noGrp="1"/>
          </p:cNvSpPr>
          <p:nvPr>
            <p:ph type="title"/>
          </p:nvPr>
        </p:nvSpPr>
        <p:spPr>
          <a:xfrm>
            <a:off x="457200" y="881206"/>
            <a:ext cx="8229600" cy="1069848"/>
          </a:xfrm>
        </p:spPr>
        <p:txBody>
          <a:bodyPr/>
          <a:p>
            <a:r>
              <a:rPr lang="en-US"/>
              <a:t> </a:t>
            </a:r>
            <a:r>
              <a:rPr lang="en-US"/>
              <a:t> </a:t>
            </a:r>
            <a:r>
              <a:rPr lang="en-US"/>
              <a:t> </a:t>
            </a:r>
            <a:r>
              <a:rPr lang="en-US"/>
              <a:t> </a:t>
            </a:r>
            <a:r>
              <a:rPr lang="en-US"/>
              <a:t> </a:t>
            </a:r>
            <a:r>
              <a:rPr lang="en-US"/>
              <a:t> </a:t>
            </a:r>
            <a:r>
              <a:rPr lang="en-US"/>
              <a:t>B</a:t>
            </a:r>
            <a:r>
              <a:rPr lang="en-US"/>
              <a:t>U</a:t>
            </a:r>
            <a:r>
              <a:rPr lang="en-US"/>
              <a:t>S</a:t>
            </a:r>
            <a:r>
              <a:rPr lang="en-US"/>
              <a:t>INESS</a:t>
            </a:r>
            <a:r>
              <a:rPr lang="en-US"/>
              <a:t> </a:t>
            </a:r>
            <a:r>
              <a:rPr lang="en-US"/>
              <a:t>M</a:t>
            </a:r>
            <a:r>
              <a:rPr lang="en-US"/>
              <a:t>O</a:t>
            </a:r>
            <a:r>
              <a:rPr lang="en-US"/>
              <a:t>DEL</a:t>
            </a:r>
            <a:r>
              <a:rPr lang="en-US"/>
              <a:t> </a:t>
            </a:r>
            <a:r>
              <a:rPr lang="en-US"/>
              <a:t>C</a:t>
            </a:r>
            <a:r>
              <a:rPr lang="en-US"/>
              <a:t>A</a:t>
            </a:r>
            <a:r>
              <a:rPr lang="en-US"/>
              <a:t>N</a:t>
            </a:r>
            <a:r>
              <a:rPr lang="en-US"/>
              <a:t>V</a:t>
            </a:r>
            <a:r>
              <a:rPr lang="en-US"/>
              <a:t>AS</a:t>
            </a:r>
            <a:endParaRPr lang="en-GB"/>
          </a:p>
        </p:txBody>
      </p:sp>
      <p:pic>
        <p:nvPicPr>
          <p:cNvPr id="2097152" name=""/>
          <p:cNvPicPr>
            <a:picLocks/>
          </p:cNvPicPr>
          <p:nvPr/>
        </p:nvPicPr>
        <p:blipFill>
          <a:blip xmlns:r="http://schemas.openxmlformats.org/officeDocument/2006/relationships" r:embed="rId1"/>
          <a:stretch>
            <a:fillRect/>
          </a:stretch>
        </p:blipFill>
        <p:spPr>
          <a:xfrm rot="0">
            <a:off x="85374" y="2127574"/>
            <a:ext cx="1496580" cy="1834994"/>
          </a:xfrm>
          <a:prstGeom prst="rect"/>
        </p:spPr>
      </p:pic>
      <p:pic>
        <p:nvPicPr>
          <p:cNvPr id="2097153" name=""/>
          <p:cNvPicPr>
            <a:picLocks/>
          </p:cNvPicPr>
          <p:nvPr/>
        </p:nvPicPr>
        <p:blipFill>
          <a:blip xmlns:r="http://schemas.openxmlformats.org/officeDocument/2006/relationships" r:embed="rId2"/>
          <a:stretch>
            <a:fillRect/>
          </a:stretch>
        </p:blipFill>
        <p:spPr>
          <a:xfrm rot="0">
            <a:off x="1738607" y="2127573"/>
            <a:ext cx="1428334" cy="1878029"/>
          </a:xfrm>
          <a:prstGeom prst="rect"/>
        </p:spPr>
      </p:pic>
      <p:pic>
        <p:nvPicPr>
          <p:cNvPr id="2097154" name=""/>
          <p:cNvPicPr>
            <a:picLocks/>
          </p:cNvPicPr>
          <p:nvPr/>
        </p:nvPicPr>
        <p:blipFill>
          <a:blip xmlns:r="http://schemas.openxmlformats.org/officeDocument/2006/relationships" r:embed="rId3"/>
          <a:stretch>
            <a:fillRect/>
          </a:stretch>
        </p:blipFill>
        <p:spPr>
          <a:xfrm rot="0">
            <a:off x="3323595" y="2123021"/>
            <a:ext cx="1504895" cy="1895067"/>
          </a:xfrm>
          <a:prstGeom prst="rect"/>
        </p:spPr>
      </p:pic>
      <p:pic>
        <p:nvPicPr>
          <p:cNvPr id="2097155" name=""/>
          <p:cNvPicPr>
            <a:picLocks/>
          </p:cNvPicPr>
          <p:nvPr/>
        </p:nvPicPr>
        <p:blipFill>
          <a:blip xmlns:r="http://schemas.openxmlformats.org/officeDocument/2006/relationships" r:embed="rId4"/>
          <a:stretch>
            <a:fillRect/>
          </a:stretch>
        </p:blipFill>
        <p:spPr>
          <a:xfrm rot="0">
            <a:off x="5060988" y="2120074"/>
            <a:ext cx="1478200" cy="1911050"/>
          </a:xfrm>
          <a:prstGeom prst="rect"/>
        </p:spPr>
      </p:pic>
      <p:pic>
        <p:nvPicPr>
          <p:cNvPr id="2097156" name=""/>
          <p:cNvPicPr>
            <a:picLocks/>
          </p:cNvPicPr>
          <p:nvPr/>
        </p:nvPicPr>
        <p:blipFill>
          <a:blip xmlns:r="http://schemas.openxmlformats.org/officeDocument/2006/relationships" r:embed="rId5"/>
          <a:stretch>
            <a:fillRect/>
          </a:stretch>
        </p:blipFill>
        <p:spPr>
          <a:xfrm rot="0">
            <a:off x="6771686" y="2127573"/>
            <a:ext cx="1529945" cy="1918257"/>
          </a:xfrm>
          <a:prstGeom prst="rect"/>
        </p:spPr>
      </p:pic>
      <p:pic>
        <p:nvPicPr>
          <p:cNvPr id="2097157" name=""/>
          <p:cNvPicPr>
            <a:picLocks/>
          </p:cNvPicPr>
          <p:nvPr/>
        </p:nvPicPr>
        <p:blipFill>
          <a:blip xmlns:r="http://schemas.openxmlformats.org/officeDocument/2006/relationships" r:embed="rId6"/>
          <a:stretch>
            <a:fillRect/>
          </a:stretch>
        </p:blipFill>
        <p:spPr>
          <a:xfrm rot="0">
            <a:off x="934927" y="4394422"/>
            <a:ext cx="1752854" cy="1997110"/>
          </a:xfrm>
          <a:prstGeom prst="rect"/>
        </p:spPr>
      </p:pic>
      <p:pic>
        <p:nvPicPr>
          <p:cNvPr id="2097158" name=""/>
          <p:cNvPicPr>
            <a:picLocks/>
          </p:cNvPicPr>
          <p:nvPr/>
        </p:nvPicPr>
        <p:blipFill>
          <a:blip xmlns:r="http://schemas.openxmlformats.org/officeDocument/2006/relationships" r:embed="rId7"/>
          <a:stretch>
            <a:fillRect/>
          </a:stretch>
        </p:blipFill>
        <p:spPr>
          <a:xfrm rot="0">
            <a:off x="2877406" y="4394421"/>
            <a:ext cx="1694593" cy="1940227"/>
          </a:xfrm>
          <a:prstGeom prst="rect"/>
        </p:spPr>
      </p:pic>
      <p:pic>
        <p:nvPicPr>
          <p:cNvPr id="2097159" name=""/>
          <p:cNvPicPr>
            <a:picLocks/>
          </p:cNvPicPr>
          <p:nvPr/>
        </p:nvPicPr>
        <p:blipFill>
          <a:blip xmlns:r="http://schemas.openxmlformats.org/officeDocument/2006/relationships" r:embed="rId8"/>
          <a:stretch>
            <a:fillRect/>
          </a:stretch>
        </p:blipFill>
        <p:spPr>
          <a:xfrm rot="0" flipH="0">
            <a:off x="6567530" y="4362263"/>
            <a:ext cx="1721217" cy="2025307"/>
          </a:xfrm>
          <a:prstGeom prst="rect"/>
        </p:spPr>
      </p:pic>
      <p:pic>
        <p:nvPicPr>
          <p:cNvPr id="2097160" name=""/>
          <p:cNvPicPr>
            <a:picLocks/>
          </p:cNvPicPr>
          <p:nvPr/>
        </p:nvPicPr>
        <p:blipFill>
          <a:blip xmlns:r="http://schemas.openxmlformats.org/officeDocument/2006/relationships" r:embed="rId9"/>
          <a:stretch>
            <a:fillRect/>
          </a:stretch>
        </p:blipFill>
        <p:spPr>
          <a:xfrm rot="0">
            <a:off x="4828489" y="4394422"/>
            <a:ext cx="1630012" cy="1888732"/>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4"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TABLE OF CONTENTS</a:t>
            </a:r>
            <a:endParaRPr dirty="0" sz="3200" lang="en-IN">
              <a:latin typeface="Times New Roman" pitchFamily="18" charset="0"/>
              <a:cs typeface="Times New Roman" pitchFamily="18" charset="0"/>
            </a:endParaRPr>
          </a:p>
        </p:txBody>
      </p:sp>
      <p:sp>
        <p:nvSpPr>
          <p:cNvPr id="1048605" name="Content Placeholder 2"/>
          <p:cNvSpPr>
            <a:spLocks noGrp="1"/>
          </p:cNvSpPr>
          <p:nvPr>
            <p:ph idx="1"/>
          </p:nvPr>
        </p:nvSpPr>
        <p:spPr/>
        <p:txBody>
          <a:bodyPr>
            <a:normAutofit fontScale="94444" lnSpcReduction="10000"/>
          </a:bodyPr>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Topic &amp; Team</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Problem Statement</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Market analysis</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Solution</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How would you make money?</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Roadmap</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Action Plan</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What do you need to make it happen?</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Ask the Question</a:t>
            </a:r>
          </a:p>
          <a:p>
            <a:pPr algn="just" indent="-514350" marL="624078">
              <a:lnSpc>
                <a:spcPct val="150000"/>
              </a:lnSpc>
              <a:buFont typeface="+mj-lt"/>
              <a:buAutoNum type="arabicPeriod"/>
            </a:pPr>
            <a:r>
              <a:rPr dirty="0" sz="1800" lang="en-IN" smtClean="0">
                <a:latin typeface="Times New Roman" pitchFamily="18" charset="0"/>
                <a:cs typeface="Times New Roman" pitchFamily="18" charset="0"/>
              </a:rPr>
              <a:t>Appendix-Risks, Challenges &amp; Opportunities</a:t>
            </a:r>
            <a:endParaRPr dirty="0" sz="1800" lang="en-IN">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10"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PROBLEM STATEMENT</a:t>
            </a:r>
            <a:endParaRPr dirty="0" sz="3200" lang="en-IN">
              <a:latin typeface="Times New Roman" pitchFamily="18" charset="0"/>
              <a:cs typeface="Times New Roman" pitchFamily="18" charset="0"/>
            </a:endParaRPr>
          </a:p>
        </p:txBody>
      </p:sp>
      <p:sp>
        <p:nvSpPr>
          <p:cNvPr id="1048611" name="Content Placeholder 2"/>
          <p:cNvSpPr>
            <a:spLocks noGrp="1"/>
          </p:cNvSpPr>
          <p:nvPr>
            <p:ph idx="1"/>
          </p:nvPr>
        </p:nvSpPr>
        <p:spPr/>
        <p:txBody>
          <a:bodyPr>
            <a:normAutofit/>
          </a:bodyPr>
          <a:p>
            <a:pPr algn="just">
              <a:lnSpc>
                <a:spcPct val="150000"/>
              </a:lnSpc>
              <a:buNone/>
            </a:pPr>
            <a:r>
              <a:rPr dirty="0" sz="1800" lang="en-IN" smtClean="0">
                <a:latin typeface="Times New Roman" pitchFamily="18" charset="0"/>
                <a:cs typeface="Times New Roman" pitchFamily="18" charset="0"/>
              </a:rPr>
              <a:t>    Students are facing problem in boarding college bus. They exactly don’t know at which time the bus will arrive to their stops because of traffic jams and other bus related issues. So because of this students may miss the bus or they can not reach the college or school on time.</a:t>
            </a:r>
          </a:p>
          <a:p>
            <a:pPr algn="just">
              <a:lnSpc>
                <a:spcPct val="150000"/>
              </a:lnSpc>
              <a:buNone/>
            </a:pPr>
            <a:r>
              <a:rPr dirty="0" sz="1800" lang="en-IN" smtClean="0">
                <a:latin typeface="Times New Roman" pitchFamily="18" charset="0"/>
                <a:cs typeface="Times New Roman" pitchFamily="18" charset="0"/>
              </a:rPr>
              <a:t>       To solve this problem we have come up with ‘</a:t>
            </a:r>
            <a:r>
              <a:rPr b="1" dirty="0" sz="1800" lang="en-IN" smtClean="0">
                <a:latin typeface="Times New Roman" pitchFamily="18" charset="0"/>
                <a:cs typeface="Times New Roman" pitchFamily="18" charset="0"/>
              </a:rPr>
              <a:t>COLLEGE BUS TRACKING’. </a:t>
            </a:r>
            <a:r>
              <a:rPr dirty="0" sz="1800" lang="en-IN" smtClean="0">
                <a:latin typeface="Times New Roman" pitchFamily="18" charset="0"/>
                <a:cs typeface="Times New Roman" pitchFamily="18" charset="0"/>
              </a:rPr>
              <a:t>With this they can track the vehicle movement and know the location of the bus. Because of this the students can save their time and can reach their destination on time. </a:t>
            </a:r>
            <a:endParaRPr dirty="0" sz="1800" lang="en-IN">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12"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MARKET SIZE &amp; COMPETITION</a:t>
            </a:r>
            <a:endParaRPr dirty="0" sz="3200" lang="en-IN">
              <a:latin typeface="Times New Roman" pitchFamily="18" charset="0"/>
              <a:cs typeface="Times New Roman" pitchFamily="18" charset="0"/>
            </a:endParaRPr>
          </a:p>
        </p:txBody>
      </p:sp>
      <p:sp>
        <p:nvSpPr>
          <p:cNvPr id="1048613" name="Content Placeholder 2"/>
          <p:cNvSpPr>
            <a:spLocks noGrp="1"/>
          </p:cNvSpPr>
          <p:nvPr>
            <p:ph idx="1"/>
          </p:nvPr>
        </p:nvSpPr>
        <p:spPr/>
        <p:txBody>
          <a:bodyPr>
            <a:normAutofit/>
          </a:bodyPr>
          <a:p>
            <a:pPr algn="just">
              <a:lnSpc>
                <a:spcPct val="150000"/>
              </a:lnSpc>
            </a:pP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IN" smtClean="0">
                <a:latin typeface="Times New Roman" pitchFamily="18" charset="0"/>
                <a:cs typeface="Times New Roman" pitchFamily="18" charset="0"/>
              </a:rPr>
              <a:t>problem statement we are working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IN" smtClean="0">
                <a:latin typeface="Times New Roman" pitchFamily="18" charset="0"/>
                <a:cs typeface="Times New Roman" pitchFamily="18" charset="0"/>
              </a:rPr>
              <a:t>lated to students. There are some tracking models to solve this problems but they are different from this model. 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x</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ing</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k</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nents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v</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y</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k</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k</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g</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a:t>
            </a:r>
            <a:endParaRPr altLang="en-US" lang="zh-CN"/>
          </a:p>
          <a:p>
            <a:pPr algn="just">
              <a:lnSpc>
                <a:spcPct val="150000"/>
              </a:lnSpc>
            </a:pP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ur current comp</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s are the use</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s of Google GPS tracking</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cation</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like Uber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 Ola </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swiggy</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t>
            </a:r>
            <a:r>
              <a:rPr dirty="0" sz="1800" lang="en-US" smtClean="0">
                <a:latin typeface="Times New Roman" pitchFamily="18" charset="0"/>
                <a:cs typeface="Times New Roman" pitchFamily="18" charset="0"/>
              </a:rPr>
              <a:t>.</a:t>
            </a:r>
            <a:endParaRPr altLang="en-US" lang="zh-CN"/>
          </a:p>
          <a:p>
            <a:pPr algn="just">
              <a:lnSpc>
                <a:spcPct val="150000"/>
              </a:lnSpc>
            </a:pPr>
            <a:r>
              <a:rPr dirty="0" sz="1800" lang="en-IN" smtClean="0">
                <a:latin typeface="Times New Roman" pitchFamily="18" charset="0"/>
                <a:cs typeface="Times New Roman" pitchFamily="18" charset="0"/>
              </a:rPr>
              <a:t>There are many applications for GPS tracking but we are uniquely using this for helping students to reach their destination on time without wasting their time. </a:t>
            </a:r>
            <a:endParaRPr dirty="0" sz="1800" lang="en-IN">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4"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SOLUTION</a:t>
            </a:r>
            <a:endParaRPr dirty="0" sz="3200" lang="en-IN">
              <a:latin typeface="Times New Roman" pitchFamily="18" charset="0"/>
              <a:cs typeface="Times New Roman" pitchFamily="18" charset="0"/>
            </a:endParaRPr>
          </a:p>
        </p:txBody>
      </p:sp>
      <p:sp>
        <p:nvSpPr>
          <p:cNvPr id="1048615" name="Content Placeholder 2"/>
          <p:cNvSpPr>
            <a:spLocks noGrp="1"/>
          </p:cNvSpPr>
          <p:nvPr>
            <p:ph idx="1"/>
          </p:nvPr>
        </p:nvSpPr>
        <p:spPr/>
        <p:txBody>
          <a:bodyPr>
            <a:normAutofit/>
          </a:bodyPr>
          <a:p>
            <a:pPr algn="just">
              <a:lnSpc>
                <a:spcPct val="150000"/>
              </a:lnSpc>
              <a:buNone/>
            </a:pPr>
            <a:r>
              <a:rPr dirty="0" sz="1800" lang="en-IN" smtClean="0">
                <a:latin typeface="Times New Roman" pitchFamily="18" charset="0"/>
                <a:cs typeface="Times New Roman" pitchFamily="18" charset="0"/>
              </a:rPr>
              <a:t>    We have come up with the ‘COLLEGE BUS TRACKING SYSTEM’ as a solution. It is </a:t>
            </a:r>
            <a:r>
              <a:rPr dirty="0" sz="1800" lang="en-US" smtClean="0">
                <a:latin typeface="Times New Roman" pitchFamily="18" charset="0"/>
                <a:cs typeface="Times New Roman" pitchFamily="18" charset="0"/>
              </a:rPr>
              <a:t>v</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y</a:t>
            </a:r>
            <a:r>
              <a:rPr dirty="0" sz="1800" lang="en-IN" smtClean="0">
                <a:latin typeface="Times New Roman" pitchFamily="18" charset="0"/>
                <a:cs typeface="Times New Roman" pitchFamily="18" charset="0"/>
              </a:rPr>
              <a:t> useful tracking system</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b</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ontroller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a</a:t>
            </a:r>
            <a:r>
              <a:rPr dirty="0" sz="1800" lang="en-IN" smtClean="0">
                <a:latin typeface="Times New Roman" pitchFamily="18" charset="0"/>
                <a:cs typeface="Times New Roman" pitchFamily="18" charset="0"/>
              </a:rPr>
              <a:t>spberry pi, GPS module and fire base server. Students can see the bus location in the mobile app linked with this tracking system</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initely</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v</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nts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l</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n</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w</a:t>
            </a:r>
            <a:r>
              <a:rPr dirty="0" sz="1800" lang="en-US" smtClean="0">
                <a:latin typeface="Times New Roman" pitchFamily="18" charset="0"/>
                <a:cs typeface="Times New Roman" pitchFamily="18" charset="0"/>
              </a:rPr>
              <a:t>a</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ing</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b</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m</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p</a:t>
            </a:r>
            <a:r>
              <a:rPr dirty="0" sz="1800" lang="en-US" smtClean="0">
                <a:latin typeface="Times New Roman" pitchFamily="18" charset="0"/>
                <a:cs typeface="Times New Roman" pitchFamily="18" charset="0"/>
              </a:rPr>
              <a:t>.</a:t>
            </a:r>
            <a:r>
              <a:rPr dirty="0" sz="1800" lang="en-IN" smtClean="0">
                <a:latin typeface="Times New Roman" pitchFamily="18" charset="0"/>
                <a:cs typeface="Times New Roman" pitchFamily="18" charset="0"/>
              </a:rPr>
              <a:t>  </a:t>
            </a:r>
            <a:endParaRPr dirty="0" sz="1800" lang="en-IN">
              <a:latin typeface="Times New Roman" pitchFamily="18" charset="0"/>
              <a:cs typeface="Times New Roman" pitchFamily="18" charset="0"/>
            </a:endParaRPr>
          </a:p>
        </p:txBody>
      </p:sp>
      <p:pic>
        <p:nvPicPr>
          <p:cNvPr id="2097164" name=""/>
          <p:cNvPicPr>
            <a:picLocks/>
          </p:cNvPicPr>
          <p:nvPr/>
        </p:nvPicPr>
        <p:blipFill>
          <a:blip xmlns:r="http://schemas.openxmlformats.org/officeDocument/2006/relationships" r:embed="rId1"/>
          <a:stretch>
            <a:fillRect/>
          </a:stretch>
        </p:blipFill>
        <p:spPr>
          <a:xfrm rot="0">
            <a:off x="1259455" y="4571941"/>
            <a:ext cx="5458398" cy="218266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6" name="Title 1"/>
          <p:cNvSpPr>
            <a:spLocks noGrp="1"/>
          </p:cNvSpPr>
          <p:nvPr>
            <p:ph type="title"/>
          </p:nvPr>
        </p:nvSpPr>
        <p:spPr>
          <a:xfrm>
            <a:off x="457200" y="836712"/>
            <a:ext cx="8229600" cy="864096"/>
          </a:xfrm>
        </p:spPr>
        <p:txBody>
          <a:bodyPr>
            <a:normAutofit/>
          </a:bodyPr>
          <a:p>
            <a:r>
              <a:rPr dirty="0" sz="3200" lang="en-IN" smtClean="0">
                <a:latin typeface="Times New Roman" pitchFamily="18" charset="0"/>
                <a:cs typeface="Times New Roman" pitchFamily="18" charset="0"/>
              </a:rPr>
              <a:t>ROADMAP</a:t>
            </a:r>
            <a:endParaRPr dirty="0" sz="3200" lang="en-IN">
              <a:latin typeface="Times New Roman" pitchFamily="18" charset="0"/>
              <a:cs typeface="Times New Roman" pitchFamily="18" charset="0"/>
            </a:endParaRPr>
          </a:p>
        </p:txBody>
      </p:sp>
      <p:sp>
        <p:nvSpPr>
          <p:cNvPr id="1048617" name="Rectangle 12"/>
          <p:cNvSpPr/>
          <p:nvPr/>
        </p:nvSpPr>
        <p:spPr>
          <a:xfrm>
            <a:off x="827584" y="1772816"/>
            <a:ext cx="2088232" cy="1080120"/>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lang="en-IN" smtClean="0"/>
              <a:t>IDEA</a:t>
            </a:r>
          </a:p>
          <a:p>
            <a:pPr algn="ctr"/>
            <a:r>
              <a:rPr dirty="0" lang="en-IN" smtClean="0">
                <a:latin typeface="Times New Roman" pitchFamily="18" charset="0"/>
                <a:cs typeface="Times New Roman" pitchFamily="18" charset="0"/>
              </a:rPr>
              <a:t>TO KNOW THE LOCATION OF COLLEGE BUS</a:t>
            </a:r>
            <a:endParaRPr dirty="0" lang="en-IN">
              <a:latin typeface="Times New Roman" pitchFamily="18" charset="0"/>
              <a:cs typeface="Times New Roman" pitchFamily="18" charset="0"/>
            </a:endParaRPr>
          </a:p>
        </p:txBody>
      </p:sp>
      <p:sp>
        <p:nvSpPr>
          <p:cNvPr id="1048618" name="Right Arrow 13"/>
          <p:cNvSpPr/>
          <p:nvPr/>
        </p:nvSpPr>
        <p:spPr>
          <a:xfrm>
            <a:off x="3059832" y="2060848"/>
            <a:ext cx="648072" cy="432048"/>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9" name="Rectangle 14"/>
          <p:cNvSpPr/>
          <p:nvPr/>
        </p:nvSpPr>
        <p:spPr>
          <a:xfrm>
            <a:off x="4067944" y="1700808"/>
            <a:ext cx="2160240" cy="1080120"/>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lang="en-IN" smtClean="0"/>
              <a:t>PROTOTYPE</a:t>
            </a:r>
          </a:p>
          <a:p>
            <a:pPr algn="ctr"/>
            <a:r>
              <a:rPr dirty="0" lang="en-IN" smtClean="0">
                <a:latin typeface="Times New Roman" pitchFamily="18" charset="0"/>
                <a:cs typeface="Times New Roman" pitchFamily="18" charset="0"/>
              </a:rPr>
              <a:t>TO TEST THE DEVICE IN REAL TIME</a:t>
            </a:r>
            <a:endParaRPr dirty="0" lang="en-IN">
              <a:latin typeface="Times New Roman" pitchFamily="18" charset="0"/>
              <a:cs typeface="Times New Roman" pitchFamily="18" charset="0"/>
            </a:endParaRPr>
          </a:p>
        </p:txBody>
      </p:sp>
      <p:sp>
        <p:nvSpPr>
          <p:cNvPr id="1048620" name="Down Arrow 15"/>
          <p:cNvSpPr/>
          <p:nvPr/>
        </p:nvSpPr>
        <p:spPr>
          <a:xfrm>
            <a:off x="5220072" y="2924944"/>
            <a:ext cx="504056" cy="648072"/>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1" name="Rectangle 16"/>
          <p:cNvSpPr/>
          <p:nvPr/>
        </p:nvSpPr>
        <p:spPr>
          <a:xfrm>
            <a:off x="4427984" y="3717032"/>
            <a:ext cx="2304256" cy="1440160"/>
          </a:xfrm>
          <a:prstGeom prst="rect"/>
        </p:spPr>
        <p:style>
          <a:lnRef idx="2">
            <a:schemeClr val="accent6"/>
          </a:lnRef>
          <a:fillRef idx="1">
            <a:schemeClr val="lt1"/>
          </a:fillRef>
          <a:effectRef idx="0">
            <a:schemeClr val="accent6"/>
          </a:effectRef>
          <a:fontRef idx="minor">
            <a:schemeClr val="dk1"/>
          </a:fontRef>
        </p:style>
        <p:txBody>
          <a:bodyPr anchor="ctr" rtlCol="0"/>
          <a:p>
            <a:pPr algn="ctr"/>
            <a:r>
              <a:rPr b="1" dirty="0" lang="en-IN" smtClean="0"/>
              <a:t>ACCELERATE</a:t>
            </a:r>
          </a:p>
          <a:p>
            <a:pPr algn="ctr"/>
            <a:r>
              <a:rPr dirty="0" lang="en-IN" smtClean="0">
                <a:latin typeface="Times New Roman" pitchFamily="18" charset="0"/>
                <a:cs typeface="Times New Roman" pitchFamily="18" charset="0"/>
              </a:rPr>
              <a:t>TO BUILD AND TO PRESENT THE IDEA WITH COLLEGE BUSES</a:t>
            </a:r>
            <a:endParaRPr dirty="0" lang="en-IN">
              <a:latin typeface="Times New Roman" pitchFamily="18" charset="0"/>
              <a:cs typeface="Times New Roman" pitchFamily="18" charset="0"/>
            </a:endParaRPr>
          </a:p>
        </p:txBody>
      </p:sp>
      <p:sp>
        <p:nvSpPr>
          <p:cNvPr id="1048622" name="Right Arrow 17"/>
          <p:cNvSpPr/>
          <p:nvPr/>
        </p:nvSpPr>
        <p:spPr>
          <a:xfrm flipH="1">
            <a:off x="3347864" y="4149080"/>
            <a:ext cx="648072" cy="432048"/>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3" name="Rounded Rectangle 18"/>
          <p:cNvSpPr/>
          <p:nvPr/>
        </p:nvSpPr>
        <p:spPr>
          <a:xfrm>
            <a:off x="1043608" y="4005064"/>
            <a:ext cx="2016224" cy="792088"/>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u="sng" smtClean="0">
                <a:latin typeface="Times New Roman" pitchFamily="18" charset="0"/>
                <a:cs typeface="Times New Roman" pitchFamily="18" charset="0"/>
              </a:rPr>
              <a:t>MVP LAUNCH</a:t>
            </a:r>
            <a:endParaRPr b="1" dirty="0" lang="en-IN" u="sng">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24"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HOW WOULD YOU MAKE MONEY</a:t>
            </a:r>
            <a:endParaRPr dirty="0" sz="3200" lang="en-IN">
              <a:latin typeface="Times New Roman" pitchFamily="18" charset="0"/>
              <a:cs typeface="Times New Roman" pitchFamily="18" charset="0"/>
            </a:endParaRPr>
          </a:p>
        </p:txBody>
      </p:sp>
      <p:sp>
        <p:nvSpPr>
          <p:cNvPr id="1048625" name="Content Placeholder 2"/>
          <p:cNvSpPr>
            <a:spLocks noGrp="1"/>
          </p:cNvSpPr>
          <p:nvPr>
            <p:ph idx="1"/>
          </p:nvPr>
        </p:nvSpPr>
        <p:spPr/>
        <p:txBody>
          <a:bodyPr>
            <a:normAutofit/>
          </a:bodyPr>
          <a:p>
            <a:pPr>
              <a:buFont typeface="Wingdings" pitchFamily="2" charset="2"/>
              <a:buChar char="Ø"/>
            </a:pPr>
            <a:r>
              <a:rPr dirty="0" sz="1800" lang="en-IN" smtClean="0">
                <a:latin typeface="Times New Roman" pitchFamily="18" charset="0"/>
                <a:cs typeface="Times New Roman" pitchFamily="18" charset="0"/>
              </a:rPr>
              <a:t>TOTAL COST OF THE PRODUCT-5000</a:t>
            </a:r>
          </a:p>
          <a:p>
            <a:pPr>
              <a:buFont typeface="Wingdings" pitchFamily="2" charset="2"/>
              <a:buChar char="Ø"/>
            </a:pPr>
            <a:r>
              <a:rPr dirty="0" sz="1800" lang="en-IN" smtClean="0">
                <a:latin typeface="Times New Roman" pitchFamily="18" charset="0"/>
                <a:cs typeface="Times New Roman" pitchFamily="18" charset="0"/>
              </a:rPr>
              <a:t>SERVICE COST OF THE PRODUCT-800</a:t>
            </a:r>
          </a:p>
          <a:p>
            <a:pPr>
              <a:buFont typeface="Wingdings" pitchFamily="2" charset="2"/>
              <a:buChar char="Ø"/>
            </a:pPr>
            <a:r>
              <a:rPr dirty="0" sz="1800" lang="en-IN" smtClean="0">
                <a:latin typeface="Times New Roman" pitchFamily="18" charset="0"/>
                <a:cs typeface="Times New Roman" pitchFamily="18" charset="0"/>
              </a:rPr>
              <a:t>UNIT SELLING PRICE-6400</a:t>
            </a:r>
          </a:p>
          <a:p>
            <a:pPr>
              <a:buFont typeface="Wingdings" pitchFamily="2" charset="2"/>
              <a:buChar char="Ø"/>
            </a:pPr>
            <a:r>
              <a:rPr dirty="0" sz="1800" lang="en-IN" smtClean="0">
                <a:latin typeface="Times New Roman" pitchFamily="18" charset="0"/>
                <a:cs typeface="Times New Roman" pitchFamily="18" charset="0"/>
              </a:rPr>
              <a:t>PROFIT PER UNIT-600</a:t>
            </a:r>
            <a:endParaRPr dirty="0" sz="1800" lang="en-IN">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1"/>
          <p:cNvSpPr>
            <a:spLocks noGrp="1"/>
          </p:cNvSpPr>
          <p:nvPr>
            <p:ph type="title"/>
          </p:nvPr>
        </p:nvSpPr>
        <p:spPr/>
        <p:txBody>
          <a:bodyPr>
            <a:normAutofit/>
          </a:bodyPr>
          <a:p>
            <a:r>
              <a:rPr dirty="0" sz="3200" lang="en-IN" smtClean="0">
                <a:latin typeface="Times New Roman" pitchFamily="18" charset="0"/>
                <a:cs typeface="Times New Roman" pitchFamily="18" charset="0"/>
              </a:rPr>
              <a:t>ACTION PLAN</a:t>
            </a:r>
            <a:endParaRPr dirty="0" sz="3200" lang="en-IN">
              <a:latin typeface="Times New Roman" pitchFamily="18" charset="0"/>
              <a:cs typeface="Times New Roman" pitchFamily="18" charset="0"/>
            </a:endParaRPr>
          </a:p>
        </p:txBody>
      </p:sp>
      <p:sp>
        <p:nvSpPr>
          <p:cNvPr id="1048627" name="Content Placeholder 2"/>
          <p:cNvSpPr>
            <a:spLocks noGrp="1"/>
          </p:cNvSpPr>
          <p:nvPr>
            <p:ph idx="1"/>
          </p:nvPr>
        </p:nvSpPr>
        <p:spPr/>
        <p:txBody>
          <a:bodyPr>
            <a:normAutofit/>
          </a:bodyPr>
          <a:p>
            <a:pPr>
              <a:buFont typeface="Wingdings" pitchFamily="2" charset="2"/>
              <a:buChar char="Ø"/>
            </a:pPr>
            <a:r>
              <a:rPr dirty="0" sz="1800" lang="en-IN" smtClean="0">
                <a:latin typeface="Times New Roman" pitchFamily="18" charset="0"/>
                <a:cs typeface="Times New Roman" pitchFamily="18" charset="0"/>
              </a:rPr>
              <a:t>Our plan for the next 90 days</a:t>
            </a:r>
          </a:p>
          <a:p>
            <a:pPr>
              <a:buFont typeface="Wingdings" pitchFamily="2" charset="2"/>
              <a:buChar char="§"/>
            </a:pPr>
            <a:r>
              <a:rPr dirty="0" sz="1800" lang="en-IN" smtClean="0">
                <a:latin typeface="Times New Roman" pitchFamily="18" charset="0"/>
                <a:cs typeface="Times New Roman" pitchFamily="18" charset="0"/>
              </a:rPr>
              <a:t>To make this prototype as a business model</a:t>
            </a:r>
            <a:endParaRPr altLang="en-US" lang="zh-CN"/>
          </a:p>
          <a:p>
            <a:pPr>
              <a:buFont typeface="Wingdings" pitchFamily="2" charset="2"/>
              <a:buChar char="§"/>
            </a:pPr>
            <a:r>
              <a:rPr dirty="0" sz="1800" lang="en-IN" smtClean="0">
                <a:latin typeface="Times New Roman" pitchFamily="18" charset="0"/>
                <a:cs typeface="Times New Roman" pitchFamily="18" charset="0"/>
              </a:rPr>
              <a:t>Pitching the idea with the colleges</a:t>
            </a:r>
          </a:p>
          <a:p>
            <a:pPr>
              <a:buFont typeface="Wingdings" pitchFamily="2" charset="2"/>
              <a:buChar char="§"/>
            </a:pPr>
            <a:r>
              <a:rPr dirty="0" sz="1800" lang="en-IN" smtClean="0">
                <a:latin typeface="Times New Roman" pitchFamily="18" charset="0"/>
                <a:cs typeface="Times New Roman" pitchFamily="18" charset="0"/>
              </a:rPr>
              <a:t>Get investment to make production</a:t>
            </a:r>
          </a:p>
          <a:p>
            <a:pPr>
              <a:buFont typeface="Wingdings" pitchFamily="2" charset="2"/>
              <a:buChar char="§"/>
            </a:pP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r</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u</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o</a:t>
            </a:r>
            <a:r>
              <a:rPr dirty="0" sz="1800" lang="en-US" smtClean="0">
                <a:latin typeface="Times New Roman" pitchFamily="18" charset="0"/>
                <a:cs typeface="Times New Roman" pitchFamily="18" charset="0"/>
              </a:rPr>
              <a:t>f</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t</a:t>
            </a:r>
            <a:r>
              <a:rPr dirty="0" sz="1800" lang="en-US" smtClean="0">
                <a:latin typeface="Times New Roman" pitchFamily="18" charset="0"/>
                <a:cs typeface="Times New Roman" pitchFamily="18" charset="0"/>
              </a:rPr>
              <a:t>h</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s</a:t>
            </a:r>
            <a:r>
              <a:rPr dirty="0" sz="1800" lang="en-US" smtClean="0">
                <a:latin typeface="Times New Roman" pitchFamily="18" charset="0"/>
                <a:cs typeface="Times New Roman" pitchFamily="18" charset="0"/>
              </a:rPr>
              <a:t> </a:t>
            </a:r>
            <a:r>
              <a:rPr dirty="0" sz="1800" lang="en-US" smtClean="0">
                <a:latin typeface="Times New Roman" pitchFamily="18" charset="0"/>
                <a:cs typeface="Times New Roman" pitchFamily="18" charset="0"/>
              </a:rPr>
              <a:t>d</a:t>
            </a:r>
            <a:r>
              <a:rPr dirty="0" sz="1800" lang="en-US" smtClean="0">
                <a:latin typeface="Times New Roman" pitchFamily="18" charset="0"/>
                <a:cs typeface="Times New Roman" pitchFamily="18" charset="0"/>
              </a:rPr>
              <a:t>e</a:t>
            </a:r>
            <a:r>
              <a:rPr dirty="0" sz="1800" lang="en-US" smtClean="0">
                <a:latin typeface="Times New Roman" pitchFamily="18" charset="0"/>
                <a:cs typeface="Times New Roman" pitchFamily="18" charset="0"/>
              </a:rPr>
              <a:t>v</a:t>
            </a:r>
            <a:r>
              <a:rPr dirty="0" sz="1800" lang="en-US" smtClean="0">
                <a:latin typeface="Times New Roman" pitchFamily="18" charset="0"/>
                <a:cs typeface="Times New Roman" pitchFamily="18" charset="0"/>
              </a:rPr>
              <a:t>i</a:t>
            </a:r>
            <a:r>
              <a:rPr dirty="0" sz="1800" lang="en-US" smtClean="0">
                <a:latin typeface="Times New Roman" pitchFamily="18" charset="0"/>
                <a:cs typeface="Times New Roman" pitchFamily="18" charset="0"/>
              </a:rPr>
              <a:t>c</a:t>
            </a:r>
            <a:r>
              <a:rPr dirty="0" sz="1800" lang="en-US" smtClean="0">
                <a:latin typeface="Times New Roman" pitchFamily="18" charset="0"/>
                <a:cs typeface="Times New Roman" pitchFamily="18" charset="0"/>
              </a:rPr>
              <a:t>e</a:t>
            </a:r>
            <a:endParaRPr altLang="en-US" lang="zh-CN"/>
          </a:p>
          <a:p>
            <a:pPr>
              <a:buFont typeface="Wingdings" pitchFamily="2" charset="2"/>
              <a:buChar char="Ø"/>
            </a:pPr>
            <a:r>
              <a:rPr dirty="0" sz="1800" lang="en-IN" smtClean="0">
                <a:latin typeface="Times New Roman" pitchFamily="18" charset="0"/>
                <a:cs typeface="Times New Roman" pitchFamily="18" charset="0"/>
              </a:rPr>
              <a:t>It is a portable and service based project</a:t>
            </a:r>
          </a:p>
          <a:p>
            <a:pPr>
              <a:buFont typeface="Wingdings" pitchFamily="2" charset="2"/>
              <a:buChar char="Ø"/>
            </a:pPr>
            <a:r>
              <a:rPr dirty="0" sz="1800" lang="en-IN" smtClean="0">
                <a:latin typeface="Times New Roman" pitchFamily="18" charset="0"/>
                <a:cs typeface="Times New Roman" pitchFamily="18" charset="0"/>
              </a:rPr>
              <a:t>It is unique from the existing ones</a:t>
            </a:r>
            <a:endParaRPr dirty="0" sz="1800" lang="en-IN">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lastClr="000000" val="windowText"/>
      </a:dk1>
      <a:lt1>
        <a:sysClr lastClr="FFFFFF" val="window"/>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r="5400000" dist="25400" rotWithShape="0">
              <a:srgbClr val="000000">
                <a:alpha val="40000"/>
              </a:srgbClr>
            </a:outerShdw>
          </a:effectLst>
        </a:effectStyle>
        <a:effectStyle>
          <a:effectLst>
            <a:outerShdw blurRad="50800" dir="5400000" dist="25400" rotWithShape="0">
              <a:srgbClr val="000000">
                <a:alpha val="45000"/>
              </a:srgbClr>
            </a:outerShdw>
          </a:effectLst>
        </a:effectStyle>
        <a:effectStyle>
          <a:effectLst>
            <a:outerShdw blurRad="50800" dir="5400000" dist="25400" rotWithShape="0">
              <a:srgbClr val="000000">
                <a:alpha val="45000"/>
              </a:srgbClr>
            </a:outerShdw>
          </a:effectLst>
          <a:scene3d>
            <a:camera prst="orthographicFront" fov="0">
              <a:rot lat="0" lon="0" rev="0"/>
            </a:camera>
            <a:lightRig dir="t" rig="fla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30000"/>
                <a:satMod val="175000"/>
              </a:schemeClr>
            </a:gs>
            <a:gs pos="60000">
              <a:schemeClr val="phClr">
                <a:shade val="38000"/>
                <a:satMod val="175000"/>
              </a:schemeClr>
            </a:gs>
            <a:gs pos="100000">
              <a:schemeClr val="phClr">
                <a:tint val="80000"/>
                <a:satMod val="250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algn="tl" flip="none" sx="80000" sy="80000" tx="0" ty="0"/>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Slide 1</dc:title>
  <dc:creator>c sravani</dc:creator>
  <cp:lastModifiedBy>c sravani</cp:lastModifiedBy>
  <dcterms:created xsi:type="dcterms:W3CDTF">2021-08-10T08:37:49Z</dcterms:created>
  <dcterms:modified xsi:type="dcterms:W3CDTF">2021-08-14T12:20:55Z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9c10d7a90b164c3eac895bf39974c56a</vt:lpwstr>
  </property>
</Properties>
</file>